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7" r:id="rId5"/>
  </p:sldMasterIdLst>
  <p:notesMasterIdLst>
    <p:notesMasterId r:id="rId32"/>
  </p:notesMasterIdLst>
  <p:sldIdLst>
    <p:sldId id="256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1" r:id="rId16"/>
    <p:sldId id="272" r:id="rId17"/>
    <p:sldId id="274" r:id="rId18"/>
    <p:sldId id="275" r:id="rId19"/>
    <p:sldId id="276" r:id="rId20"/>
    <p:sldId id="5337" r:id="rId21"/>
    <p:sldId id="5338" r:id="rId22"/>
    <p:sldId id="5339" r:id="rId23"/>
    <p:sldId id="5340" r:id="rId24"/>
    <p:sldId id="5341" r:id="rId25"/>
    <p:sldId id="5342" r:id="rId26"/>
    <p:sldId id="5343" r:id="rId27"/>
    <p:sldId id="5344" r:id="rId28"/>
    <p:sldId id="5345" r:id="rId29"/>
    <p:sldId id="5346" r:id="rId30"/>
    <p:sldId id="5347" r:id="rId3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8B1456-BC3C-475B-955F-FFE1447BD5C1}" v="20" dt="2022-12-15T13:51:32.7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102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os, Jemimah" userId="1dfe4ea7-ef45-47ac-a171-ccb93eb7db6b" providerId="ADAL" clId="{998B1456-BC3C-475B-955F-FFE1447BD5C1}"/>
    <pc:docChg chg="undo redo custSel addSld delSld modSld">
      <pc:chgData name="Amos, Jemimah" userId="1dfe4ea7-ef45-47ac-a171-ccb93eb7db6b" providerId="ADAL" clId="{998B1456-BC3C-475B-955F-FFE1447BD5C1}" dt="2022-12-15T13:54:12.567" v="202" actId="14100"/>
      <pc:docMkLst>
        <pc:docMk/>
      </pc:docMkLst>
      <pc:sldChg chg="modSp mod">
        <pc:chgData name="Amos, Jemimah" userId="1dfe4ea7-ef45-47ac-a171-ccb93eb7db6b" providerId="ADAL" clId="{998B1456-BC3C-475B-955F-FFE1447BD5C1}" dt="2022-12-06T14:16:35.313" v="0" actId="20577"/>
        <pc:sldMkLst>
          <pc:docMk/>
          <pc:sldMk cId="1623773183" sldId="257"/>
        </pc:sldMkLst>
        <pc:graphicFrameChg chg="modGraphic">
          <ac:chgData name="Amos, Jemimah" userId="1dfe4ea7-ef45-47ac-a171-ccb93eb7db6b" providerId="ADAL" clId="{998B1456-BC3C-475B-955F-FFE1447BD5C1}" dt="2022-12-06T14:16:35.313" v="0" actId="20577"/>
          <ac:graphicFrameMkLst>
            <pc:docMk/>
            <pc:sldMk cId="1623773183" sldId="257"/>
            <ac:graphicFrameMk id="6" creationId="{CF13C9D2-FD3C-E2AB-FFB1-23345ADFE820}"/>
          </ac:graphicFrameMkLst>
        </pc:graphicFrameChg>
      </pc:sldChg>
      <pc:sldChg chg="delSp modSp new mod">
        <pc:chgData name="Amos, Jemimah" userId="1dfe4ea7-ef45-47ac-a171-ccb93eb7db6b" providerId="ADAL" clId="{998B1456-BC3C-475B-955F-FFE1447BD5C1}" dt="2022-12-06T15:02:39.695" v="25" actId="20577"/>
        <pc:sldMkLst>
          <pc:docMk/>
          <pc:sldMk cId="2622604135" sldId="276"/>
        </pc:sldMkLst>
        <pc:spChg chg="mod">
          <ac:chgData name="Amos, Jemimah" userId="1dfe4ea7-ef45-47ac-a171-ccb93eb7db6b" providerId="ADAL" clId="{998B1456-BC3C-475B-955F-FFE1447BD5C1}" dt="2022-12-06T15:02:39.695" v="25" actId="20577"/>
          <ac:spMkLst>
            <pc:docMk/>
            <pc:sldMk cId="2622604135" sldId="276"/>
            <ac:spMk id="2" creationId="{9143BEB6-2967-7EA8-E24A-B71A267EB76E}"/>
          </ac:spMkLst>
        </pc:spChg>
        <pc:spChg chg="del">
          <ac:chgData name="Amos, Jemimah" userId="1dfe4ea7-ef45-47ac-a171-ccb93eb7db6b" providerId="ADAL" clId="{998B1456-BC3C-475B-955F-FFE1447BD5C1}" dt="2022-12-06T15:02:33.627" v="19" actId="478"/>
          <ac:spMkLst>
            <pc:docMk/>
            <pc:sldMk cId="2622604135" sldId="276"/>
            <ac:spMk id="3" creationId="{CC26D794-EB8C-AE01-ADEF-5DB3F475C00A}"/>
          </ac:spMkLst>
        </pc:spChg>
      </pc:sldChg>
      <pc:sldChg chg="new del">
        <pc:chgData name="Amos, Jemimah" userId="1dfe4ea7-ef45-47ac-a171-ccb93eb7db6b" providerId="ADAL" clId="{998B1456-BC3C-475B-955F-FFE1447BD5C1}" dt="2022-12-06T15:01:59.980" v="2" actId="2696"/>
        <pc:sldMkLst>
          <pc:docMk/>
          <pc:sldMk cId="4179842616" sldId="276"/>
        </pc:sldMkLst>
      </pc:sldChg>
      <pc:sldChg chg="addSp delSp modSp new del mod">
        <pc:chgData name="Amos, Jemimah" userId="1dfe4ea7-ef45-47ac-a171-ccb93eb7db6b" providerId="ADAL" clId="{998B1456-BC3C-475B-955F-FFE1447BD5C1}" dt="2022-12-14T16:19:50.668" v="37" actId="2696"/>
        <pc:sldMkLst>
          <pc:docMk/>
          <pc:sldMk cId="3724115503" sldId="277"/>
        </pc:sldMkLst>
        <pc:spChg chg="del mod">
          <ac:chgData name="Amos, Jemimah" userId="1dfe4ea7-ef45-47ac-a171-ccb93eb7db6b" providerId="ADAL" clId="{998B1456-BC3C-475B-955F-FFE1447BD5C1}" dt="2022-12-14T16:19:12.193" v="30" actId="478"/>
          <ac:spMkLst>
            <pc:docMk/>
            <pc:sldMk cId="3724115503" sldId="277"/>
            <ac:spMk id="2" creationId="{491E670F-02DC-41AF-B392-880127553E12}"/>
          </ac:spMkLst>
        </pc:spChg>
        <pc:spChg chg="del mod">
          <ac:chgData name="Amos, Jemimah" userId="1dfe4ea7-ef45-47ac-a171-ccb93eb7db6b" providerId="ADAL" clId="{998B1456-BC3C-475B-955F-FFE1447BD5C1}" dt="2022-12-14T16:19:20.256" v="33" actId="478"/>
          <ac:spMkLst>
            <pc:docMk/>
            <pc:sldMk cId="3724115503" sldId="277"/>
            <ac:spMk id="3" creationId="{3456F83B-E744-E339-97AC-E18F2CCDAACB}"/>
          </ac:spMkLst>
        </pc:spChg>
        <pc:picChg chg="add mod">
          <ac:chgData name="Amos, Jemimah" userId="1dfe4ea7-ef45-47ac-a171-ccb93eb7db6b" providerId="ADAL" clId="{998B1456-BC3C-475B-955F-FFE1447BD5C1}" dt="2022-12-14T16:19:30.280" v="35" actId="14100"/>
          <ac:picMkLst>
            <pc:docMk/>
            <pc:sldMk cId="3724115503" sldId="277"/>
            <ac:picMk id="4" creationId="{6844A2F2-C610-A228-E084-87D4EC5DC481}"/>
          </ac:picMkLst>
        </pc:picChg>
      </pc:sldChg>
      <pc:sldChg chg="add del">
        <pc:chgData name="Amos, Jemimah" userId="1dfe4ea7-ef45-47ac-a171-ccb93eb7db6b" providerId="ADAL" clId="{998B1456-BC3C-475B-955F-FFE1447BD5C1}" dt="2022-12-14T16:20:45.182" v="44" actId="2696"/>
        <pc:sldMkLst>
          <pc:docMk/>
          <pc:sldMk cId="2397141468" sldId="5298"/>
        </pc:sldMkLst>
      </pc:sldChg>
      <pc:sldChg chg="add">
        <pc:chgData name="Amos, Jemimah" userId="1dfe4ea7-ef45-47ac-a171-ccb93eb7db6b" providerId="ADAL" clId="{998B1456-BC3C-475B-955F-FFE1447BD5C1}" dt="2022-12-14T16:19:40.742" v="36"/>
        <pc:sldMkLst>
          <pc:docMk/>
          <pc:sldMk cId="1610818990" sldId="5337"/>
        </pc:sldMkLst>
      </pc:sldChg>
      <pc:sldChg chg="addSp delSp modSp new mod">
        <pc:chgData name="Amos, Jemimah" userId="1dfe4ea7-ef45-47ac-a171-ccb93eb7db6b" providerId="ADAL" clId="{998B1456-BC3C-475B-955F-FFE1447BD5C1}" dt="2022-12-14T16:21:50.276" v="56" actId="14100"/>
        <pc:sldMkLst>
          <pc:docMk/>
          <pc:sldMk cId="53459596" sldId="5338"/>
        </pc:sldMkLst>
        <pc:spChg chg="del">
          <ac:chgData name="Amos, Jemimah" userId="1dfe4ea7-ef45-47ac-a171-ccb93eb7db6b" providerId="ADAL" clId="{998B1456-BC3C-475B-955F-FFE1447BD5C1}" dt="2022-12-14T16:21:19.342" v="50" actId="478"/>
          <ac:spMkLst>
            <pc:docMk/>
            <pc:sldMk cId="53459596" sldId="5338"/>
            <ac:spMk id="2" creationId="{F28C0BC1-5B97-1025-1ACE-0593E0EF4BD7}"/>
          </ac:spMkLst>
        </pc:spChg>
        <pc:spChg chg="del">
          <ac:chgData name="Amos, Jemimah" userId="1dfe4ea7-ef45-47ac-a171-ccb93eb7db6b" providerId="ADAL" clId="{998B1456-BC3C-475B-955F-FFE1447BD5C1}" dt="2022-12-14T16:21:22.086" v="51" actId="478"/>
          <ac:spMkLst>
            <pc:docMk/>
            <pc:sldMk cId="53459596" sldId="5338"/>
            <ac:spMk id="3" creationId="{27F31797-EF84-CD93-B2D8-EB78D1ABAA27}"/>
          </ac:spMkLst>
        </pc:spChg>
        <pc:picChg chg="add mod">
          <ac:chgData name="Amos, Jemimah" userId="1dfe4ea7-ef45-47ac-a171-ccb93eb7db6b" providerId="ADAL" clId="{998B1456-BC3C-475B-955F-FFE1447BD5C1}" dt="2022-12-14T16:21:50.276" v="56" actId="14100"/>
          <ac:picMkLst>
            <pc:docMk/>
            <pc:sldMk cId="53459596" sldId="5338"/>
            <ac:picMk id="4" creationId="{B7371AD7-9D92-CE02-F65A-0521E0241983}"/>
          </ac:picMkLst>
        </pc:picChg>
      </pc:sldChg>
      <pc:sldChg chg="addSp modSp new add del mod">
        <pc:chgData name="Amos, Jemimah" userId="1dfe4ea7-ef45-47ac-a171-ccb93eb7db6b" providerId="ADAL" clId="{998B1456-BC3C-475B-955F-FFE1447BD5C1}" dt="2022-12-14T16:20:56.566" v="47" actId="2696"/>
        <pc:sldMkLst>
          <pc:docMk/>
          <pc:sldMk cId="1908530090" sldId="5338"/>
        </pc:sldMkLst>
        <pc:picChg chg="add mod">
          <ac:chgData name="Amos, Jemimah" userId="1dfe4ea7-ef45-47ac-a171-ccb93eb7db6b" providerId="ADAL" clId="{998B1456-BC3C-475B-955F-FFE1447BD5C1}" dt="2022-12-14T16:20:51.344" v="46" actId="14100"/>
          <ac:picMkLst>
            <pc:docMk/>
            <pc:sldMk cId="1908530090" sldId="5338"/>
            <ac:picMk id="4" creationId="{0C721FC6-EA36-59EA-357E-BA49A7BD4A56}"/>
          </ac:picMkLst>
        </pc:picChg>
      </pc:sldChg>
      <pc:sldChg chg="add del">
        <pc:chgData name="Amos, Jemimah" userId="1dfe4ea7-ef45-47ac-a171-ccb93eb7db6b" providerId="ADAL" clId="{998B1456-BC3C-475B-955F-FFE1447BD5C1}" dt="2022-12-14T16:20:41.203" v="43"/>
        <pc:sldMkLst>
          <pc:docMk/>
          <pc:sldMk cId="49774202" sldId="5339"/>
        </pc:sldMkLst>
      </pc:sldChg>
      <pc:sldChg chg="addSp delSp modSp new mod">
        <pc:chgData name="Amos, Jemimah" userId="1dfe4ea7-ef45-47ac-a171-ccb93eb7db6b" providerId="ADAL" clId="{998B1456-BC3C-475B-955F-FFE1447BD5C1}" dt="2022-12-15T13:54:12.567" v="202" actId="14100"/>
        <pc:sldMkLst>
          <pc:docMk/>
          <pc:sldMk cId="506413114" sldId="5339"/>
        </pc:sldMkLst>
        <pc:spChg chg="del mod">
          <ac:chgData name="Amos, Jemimah" userId="1dfe4ea7-ef45-47ac-a171-ccb93eb7db6b" providerId="ADAL" clId="{998B1456-BC3C-475B-955F-FFE1447BD5C1}" dt="2022-12-14T16:26:43.058" v="60" actId="478"/>
          <ac:spMkLst>
            <pc:docMk/>
            <pc:sldMk cId="506413114" sldId="5339"/>
            <ac:spMk id="2" creationId="{854D913F-DEFF-F58E-482F-3BC6E612DA53}"/>
          </ac:spMkLst>
        </pc:spChg>
        <pc:spChg chg="del">
          <ac:chgData name="Amos, Jemimah" userId="1dfe4ea7-ef45-47ac-a171-ccb93eb7db6b" providerId="ADAL" clId="{998B1456-BC3C-475B-955F-FFE1447BD5C1}" dt="2022-12-14T16:26:45.415" v="61" actId="478"/>
          <ac:spMkLst>
            <pc:docMk/>
            <pc:sldMk cId="506413114" sldId="5339"/>
            <ac:spMk id="3" creationId="{C02D2C65-3FEB-ECF3-DC1A-51AA58895E0F}"/>
          </ac:spMkLst>
        </pc:spChg>
        <pc:picChg chg="add mod">
          <ac:chgData name="Amos, Jemimah" userId="1dfe4ea7-ef45-47ac-a171-ccb93eb7db6b" providerId="ADAL" clId="{998B1456-BC3C-475B-955F-FFE1447BD5C1}" dt="2022-12-15T13:54:12.567" v="202" actId="14100"/>
          <ac:picMkLst>
            <pc:docMk/>
            <pc:sldMk cId="506413114" sldId="5339"/>
            <ac:picMk id="4" creationId="{D9AC8F56-187F-5E63-19D3-B33E80A55F54}"/>
          </ac:picMkLst>
        </pc:picChg>
      </pc:sldChg>
      <pc:sldChg chg="addSp delSp modSp new add del mod setBg">
        <pc:chgData name="Amos, Jemimah" userId="1dfe4ea7-ef45-47ac-a171-ccb93eb7db6b" providerId="ADAL" clId="{998B1456-BC3C-475B-955F-FFE1447BD5C1}" dt="2022-12-14T16:34:26.077" v="101" actId="14100"/>
        <pc:sldMkLst>
          <pc:docMk/>
          <pc:sldMk cId="4136831818" sldId="5340"/>
        </pc:sldMkLst>
        <pc:spChg chg="add del mod">
          <ac:chgData name="Amos, Jemimah" userId="1dfe4ea7-ef45-47ac-a171-ccb93eb7db6b" providerId="ADAL" clId="{998B1456-BC3C-475B-955F-FFE1447BD5C1}" dt="2022-12-14T16:30:40.320" v="95" actId="478"/>
          <ac:spMkLst>
            <pc:docMk/>
            <pc:sldMk cId="4136831818" sldId="5340"/>
            <ac:spMk id="2" creationId="{94AE4955-AD70-8736-33BB-20F1D4D9BCCB}"/>
          </ac:spMkLst>
        </pc:spChg>
        <pc:spChg chg="add del">
          <ac:chgData name="Amos, Jemimah" userId="1dfe4ea7-ef45-47ac-a171-ccb93eb7db6b" providerId="ADAL" clId="{998B1456-BC3C-475B-955F-FFE1447BD5C1}" dt="2022-12-14T16:30:44.341" v="96" actId="478"/>
          <ac:spMkLst>
            <pc:docMk/>
            <pc:sldMk cId="4136831818" sldId="5340"/>
            <ac:spMk id="3" creationId="{24396639-3642-4973-DA0F-9E8CFA697CB4}"/>
          </ac:spMkLst>
        </pc:spChg>
        <pc:spChg chg="add del">
          <ac:chgData name="Amos, Jemimah" userId="1dfe4ea7-ef45-47ac-a171-ccb93eb7db6b" providerId="ADAL" clId="{998B1456-BC3C-475B-955F-FFE1447BD5C1}" dt="2022-12-14T16:29:49.606" v="73" actId="26606"/>
          <ac:spMkLst>
            <pc:docMk/>
            <pc:sldMk cId="4136831818" sldId="5340"/>
            <ac:spMk id="9" creationId="{32BC26D8-82FB-445E-AA49-62A77D7C1EE0}"/>
          </ac:spMkLst>
        </pc:spChg>
        <pc:spChg chg="add del">
          <ac:chgData name="Amos, Jemimah" userId="1dfe4ea7-ef45-47ac-a171-ccb93eb7db6b" providerId="ADAL" clId="{998B1456-BC3C-475B-955F-FFE1447BD5C1}" dt="2022-12-14T16:29:49.606" v="73" actId="26606"/>
          <ac:spMkLst>
            <pc:docMk/>
            <pc:sldMk cId="4136831818" sldId="5340"/>
            <ac:spMk id="11" creationId="{CB44330D-EA18-4254-AA95-EB49948539B8}"/>
          </ac:spMkLst>
        </pc:spChg>
        <pc:spChg chg="add del">
          <ac:chgData name="Amos, Jemimah" userId="1dfe4ea7-ef45-47ac-a171-ccb93eb7db6b" providerId="ADAL" clId="{998B1456-BC3C-475B-955F-FFE1447BD5C1}" dt="2022-12-14T16:29:59.207" v="75" actId="26606"/>
          <ac:spMkLst>
            <pc:docMk/>
            <pc:sldMk cId="4136831818" sldId="5340"/>
            <ac:spMk id="13" creationId="{90A7EAB6-59D3-4325-8DE6-E0CA4009CE53}"/>
          </ac:spMkLst>
        </pc:spChg>
        <pc:spChg chg="add del">
          <ac:chgData name="Amos, Jemimah" userId="1dfe4ea7-ef45-47ac-a171-ccb93eb7db6b" providerId="ADAL" clId="{998B1456-BC3C-475B-955F-FFE1447BD5C1}" dt="2022-12-14T16:29:59.207" v="75" actId="26606"/>
          <ac:spMkLst>
            <pc:docMk/>
            <pc:sldMk cId="4136831818" sldId="5340"/>
            <ac:spMk id="14" creationId="{AB8C311F-7253-4AED-9701-7FC0708C41C7}"/>
          </ac:spMkLst>
        </pc:spChg>
        <pc:spChg chg="add del">
          <ac:chgData name="Amos, Jemimah" userId="1dfe4ea7-ef45-47ac-a171-ccb93eb7db6b" providerId="ADAL" clId="{998B1456-BC3C-475B-955F-FFE1447BD5C1}" dt="2022-12-14T16:29:59.207" v="75" actId="26606"/>
          <ac:spMkLst>
            <pc:docMk/>
            <pc:sldMk cId="4136831818" sldId="5340"/>
            <ac:spMk id="15" creationId="{A8D57A06-A426-446D-B02C-A2DC6B62E45E}"/>
          </ac:spMkLst>
        </pc:spChg>
        <pc:spChg chg="add del">
          <ac:chgData name="Amos, Jemimah" userId="1dfe4ea7-ef45-47ac-a171-ccb93eb7db6b" providerId="ADAL" clId="{998B1456-BC3C-475B-955F-FFE1447BD5C1}" dt="2022-12-14T16:29:59.207" v="75" actId="26606"/>
          <ac:spMkLst>
            <pc:docMk/>
            <pc:sldMk cId="4136831818" sldId="5340"/>
            <ac:spMk id="16" creationId="{FD073016-B734-483B-8953-5BADEE145112}"/>
          </ac:spMkLst>
        </pc:spChg>
        <pc:spChg chg="add del">
          <ac:chgData name="Amos, Jemimah" userId="1dfe4ea7-ef45-47ac-a171-ccb93eb7db6b" providerId="ADAL" clId="{998B1456-BC3C-475B-955F-FFE1447BD5C1}" dt="2022-12-14T16:30:03.686" v="77" actId="26606"/>
          <ac:spMkLst>
            <pc:docMk/>
            <pc:sldMk cId="4136831818" sldId="5340"/>
            <ac:spMk id="25" creationId="{C7D023E4-8DE1-436E-9847-ED6A4B4B04FD}"/>
          </ac:spMkLst>
        </pc:spChg>
        <pc:spChg chg="add del">
          <ac:chgData name="Amos, Jemimah" userId="1dfe4ea7-ef45-47ac-a171-ccb93eb7db6b" providerId="ADAL" clId="{998B1456-BC3C-475B-955F-FFE1447BD5C1}" dt="2022-12-14T16:30:03.686" v="77" actId="26606"/>
          <ac:spMkLst>
            <pc:docMk/>
            <pc:sldMk cId="4136831818" sldId="5340"/>
            <ac:spMk id="26" creationId="{8B2B1708-8CE4-4A20-94F5-55118AE2CBD7}"/>
          </ac:spMkLst>
        </pc:spChg>
        <pc:spChg chg="add del">
          <ac:chgData name="Amos, Jemimah" userId="1dfe4ea7-ef45-47ac-a171-ccb93eb7db6b" providerId="ADAL" clId="{998B1456-BC3C-475B-955F-FFE1447BD5C1}" dt="2022-12-14T16:30:05.758" v="79" actId="26606"/>
          <ac:spMkLst>
            <pc:docMk/>
            <pc:sldMk cId="4136831818" sldId="5340"/>
            <ac:spMk id="31" creationId="{2B97F24A-32CE-4C1C-A50D-3016B394DCFB}"/>
          </ac:spMkLst>
        </pc:spChg>
        <pc:spChg chg="add del">
          <ac:chgData name="Amos, Jemimah" userId="1dfe4ea7-ef45-47ac-a171-ccb93eb7db6b" providerId="ADAL" clId="{998B1456-BC3C-475B-955F-FFE1447BD5C1}" dt="2022-12-14T16:30:05.758" v="79" actId="26606"/>
          <ac:spMkLst>
            <pc:docMk/>
            <pc:sldMk cId="4136831818" sldId="5340"/>
            <ac:spMk id="32" creationId="{94AE4955-AD70-8736-33BB-20F1D4D9BCCB}"/>
          </ac:spMkLst>
        </pc:spChg>
        <pc:spChg chg="add del">
          <ac:chgData name="Amos, Jemimah" userId="1dfe4ea7-ef45-47ac-a171-ccb93eb7db6b" providerId="ADAL" clId="{998B1456-BC3C-475B-955F-FFE1447BD5C1}" dt="2022-12-14T16:30:05.758" v="79" actId="26606"/>
          <ac:spMkLst>
            <pc:docMk/>
            <pc:sldMk cId="4136831818" sldId="5340"/>
            <ac:spMk id="33" creationId="{6357EC4F-235E-4222-A36F-C7878ACE37F2}"/>
          </ac:spMkLst>
        </pc:spChg>
        <pc:spChg chg="add del">
          <ac:chgData name="Amos, Jemimah" userId="1dfe4ea7-ef45-47ac-a171-ccb93eb7db6b" providerId="ADAL" clId="{998B1456-BC3C-475B-955F-FFE1447BD5C1}" dt="2022-12-14T16:30:05.758" v="79" actId="26606"/>
          <ac:spMkLst>
            <pc:docMk/>
            <pc:sldMk cId="4136831818" sldId="5340"/>
            <ac:spMk id="34" creationId="{24396639-3642-4973-DA0F-9E8CFA697CB4}"/>
          </ac:spMkLst>
        </pc:spChg>
        <pc:spChg chg="add del">
          <ac:chgData name="Amos, Jemimah" userId="1dfe4ea7-ef45-47ac-a171-ccb93eb7db6b" providerId="ADAL" clId="{998B1456-BC3C-475B-955F-FFE1447BD5C1}" dt="2022-12-14T16:30:10.971" v="81" actId="26606"/>
          <ac:spMkLst>
            <pc:docMk/>
            <pc:sldMk cId="4136831818" sldId="5340"/>
            <ac:spMk id="36" creationId="{AB8C311F-7253-4AED-9701-7FC0708C41C7}"/>
          </ac:spMkLst>
        </pc:spChg>
        <pc:spChg chg="add del">
          <ac:chgData name="Amos, Jemimah" userId="1dfe4ea7-ef45-47ac-a171-ccb93eb7db6b" providerId="ADAL" clId="{998B1456-BC3C-475B-955F-FFE1447BD5C1}" dt="2022-12-14T16:30:10.971" v="81" actId="26606"/>
          <ac:spMkLst>
            <pc:docMk/>
            <pc:sldMk cId="4136831818" sldId="5340"/>
            <ac:spMk id="37" creationId="{E2384209-CB15-4CDF-9D31-C44FD9A3F20D}"/>
          </ac:spMkLst>
        </pc:spChg>
        <pc:spChg chg="add del">
          <ac:chgData name="Amos, Jemimah" userId="1dfe4ea7-ef45-47ac-a171-ccb93eb7db6b" providerId="ADAL" clId="{998B1456-BC3C-475B-955F-FFE1447BD5C1}" dt="2022-12-14T16:30:10.971" v="81" actId="26606"/>
          <ac:spMkLst>
            <pc:docMk/>
            <pc:sldMk cId="4136831818" sldId="5340"/>
            <ac:spMk id="38" creationId="{2633B3B5-CC90-43F0-8714-D31D1F3F0209}"/>
          </ac:spMkLst>
        </pc:spChg>
        <pc:spChg chg="add del">
          <ac:chgData name="Amos, Jemimah" userId="1dfe4ea7-ef45-47ac-a171-ccb93eb7db6b" providerId="ADAL" clId="{998B1456-BC3C-475B-955F-FFE1447BD5C1}" dt="2022-12-14T16:30:10.971" v="81" actId="26606"/>
          <ac:spMkLst>
            <pc:docMk/>
            <pc:sldMk cId="4136831818" sldId="5340"/>
            <ac:spMk id="39" creationId="{A8D57A06-A426-446D-B02C-A2DC6B62E45E}"/>
          </ac:spMkLst>
        </pc:spChg>
        <pc:spChg chg="add del">
          <ac:chgData name="Amos, Jemimah" userId="1dfe4ea7-ef45-47ac-a171-ccb93eb7db6b" providerId="ADAL" clId="{998B1456-BC3C-475B-955F-FFE1447BD5C1}" dt="2022-12-14T16:30:11.990" v="83" actId="26606"/>
          <ac:spMkLst>
            <pc:docMk/>
            <pc:sldMk cId="4136831818" sldId="5340"/>
            <ac:spMk id="41" creationId="{A4AC5506-6312-4701-8D3C-40187889A947}"/>
          </ac:spMkLst>
        </pc:spChg>
        <pc:spChg chg="add del">
          <ac:chgData name="Amos, Jemimah" userId="1dfe4ea7-ef45-47ac-a171-ccb93eb7db6b" providerId="ADAL" clId="{998B1456-BC3C-475B-955F-FFE1447BD5C1}" dt="2022-12-14T16:30:11.990" v="83" actId="26606"/>
          <ac:spMkLst>
            <pc:docMk/>
            <pc:sldMk cId="4136831818" sldId="5340"/>
            <ac:spMk id="42" creationId="{94AE4955-AD70-8736-33BB-20F1D4D9BCCB}"/>
          </ac:spMkLst>
        </pc:spChg>
        <pc:spChg chg="add del">
          <ac:chgData name="Amos, Jemimah" userId="1dfe4ea7-ef45-47ac-a171-ccb93eb7db6b" providerId="ADAL" clId="{998B1456-BC3C-475B-955F-FFE1447BD5C1}" dt="2022-12-14T16:30:14.141" v="85" actId="26606"/>
          <ac:spMkLst>
            <pc:docMk/>
            <pc:sldMk cId="4136831818" sldId="5340"/>
            <ac:spMk id="44" creationId="{32BC26D8-82FB-445E-AA49-62A77D7C1EE0}"/>
          </ac:spMkLst>
        </pc:spChg>
        <pc:spChg chg="add del">
          <ac:chgData name="Amos, Jemimah" userId="1dfe4ea7-ef45-47ac-a171-ccb93eb7db6b" providerId="ADAL" clId="{998B1456-BC3C-475B-955F-FFE1447BD5C1}" dt="2022-12-14T16:30:14.141" v="85" actId="26606"/>
          <ac:spMkLst>
            <pc:docMk/>
            <pc:sldMk cId="4136831818" sldId="5340"/>
            <ac:spMk id="45" creationId="{CB44330D-EA18-4254-AA95-EB49948539B8}"/>
          </ac:spMkLst>
        </pc:spChg>
        <pc:spChg chg="add del">
          <ac:chgData name="Amos, Jemimah" userId="1dfe4ea7-ef45-47ac-a171-ccb93eb7db6b" providerId="ADAL" clId="{998B1456-BC3C-475B-955F-FFE1447BD5C1}" dt="2022-12-14T16:30:18.370" v="88" actId="26606"/>
          <ac:spMkLst>
            <pc:docMk/>
            <pc:sldMk cId="4136831818" sldId="5340"/>
            <ac:spMk id="47" creationId="{AB8C311F-7253-4AED-9701-7FC0708C41C7}"/>
          </ac:spMkLst>
        </pc:spChg>
        <pc:spChg chg="add del">
          <ac:chgData name="Amos, Jemimah" userId="1dfe4ea7-ef45-47ac-a171-ccb93eb7db6b" providerId="ADAL" clId="{998B1456-BC3C-475B-955F-FFE1447BD5C1}" dt="2022-12-14T16:30:18.370" v="88" actId="26606"/>
          <ac:spMkLst>
            <pc:docMk/>
            <pc:sldMk cId="4136831818" sldId="5340"/>
            <ac:spMk id="48" creationId="{FD073016-B734-483B-8953-5BADEE145112}"/>
          </ac:spMkLst>
        </pc:spChg>
        <pc:spChg chg="add del">
          <ac:chgData name="Amos, Jemimah" userId="1dfe4ea7-ef45-47ac-a171-ccb93eb7db6b" providerId="ADAL" clId="{998B1456-BC3C-475B-955F-FFE1447BD5C1}" dt="2022-12-14T16:30:18.370" v="88" actId="26606"/>
          <ac:spMkLst>
            <pc:docMk/>
            <pc:sldMk cId="4136831818" sldId="5340"/>
            <ac:spMk id="49" creationId="{90A7EAB6-59D3-4325-8DE6-E0CA4009CE53}"/>
          </ac:spMkLst>
        </pc:spChg>
        <pc:spChg chg="add del">
          <ac:chgData name="Amos, Jemimah" userId="1dfe4ea7-ef45-47ac-a171-ccb93eb7db6b" providerId="ADAL" clId="{998B1456-BC3C-475B-955F-FFE1447BD5C1}" dt="2022-12-14T16:30:18.370" v="88" actId="26606"/>
          <ac:spMkLst>
            <pc:docMk/>
            <pc:sldMk cId="4136831818" sldId="5340"/>
            <ac:spMk id="50" creationId="{A8D57A06-A426-446D-B02C-A2DC6B62E45E}"/>
          </ac:spMkLst>
        </pc:spChg>
        <pc:grpChg chg="add del">
          <ac:chgData name="Amos, Jemimah" userId="1dfe4ea7-ef45-47ac-a171-ccb93eb7db6b" providerId="ADAL" clId="{998B1456-BC3C-475B-955F-FFE1447BD5C1}" dt="2022-12-14T16:30:03.686" v="77" actId="26606"/>
          <ac:grpSpMkLst>
            <pc:docMk/>
            <pc:sldMk cId="4136831818" sldId="5340"/>
            <ac:grpSpMk id="17" creationId="{43F5E015-E085-4624-B431-B42414448684}"/>
          </ac:grpSpMkLst>
        </pc:grpChg>
        <pc:grpChg chg="add del">
          <ac:chgData name="Amos, Jemimah" userId="1dfe4ea7-ef45-47ac-a171-ccb93eb7db6b" providerId="ADAL" clId="{998B1456-BC3C-475B-955F-FFE1447BD5C1}" dt="2022-12-14T16:30:03.686" v="77" actId="26606"/>
          <ac:grpSpMkLst>
            <pc:docMk/>
            <pc:sldMk cId="4136831818" sldId="5340"/>
            <ac:grpSpMk id="27" creationId="{EC2D6DD8-FAD6-401D-9DE6-71DD04C980F3}"/>
          </ac:grpSpMkLst>
        </pc:grpChg>
        <pc:picChg chg="add del mod">
          <ac:chgData name="Amos, Jemimah" userId="1dfe4ea7-ef45-47ac-a171-ccb93eb7db6b" providerId="ADAL" clId="{998B1456-BC3C-475B-955F-FFE1447BD5C1}" dt="2022-12-14T16:30:18.819" v="90"/>
          <ac:picMkLst>
            <pc:docMk/>
            <pc:sldMk cId="4136831818" sldId="5340"/>
            <ac:picMk id="4" creationId="{401F4CF3-4EED-B827-A441-7FE8C9D3E32C}"/>
          </ac:picMkLst>
        </pc:picChg>
        <pc:picChg chg="add mod">
          <ac:chgData name="Amos, Jemimah" userId="1dfe4ea7-ef45-47ac-a171-ccb93eb7db6b" providerId="ADAL" clId="{998B1456-BC3C-475B-955F-FFE1447BD5C1}" dt="2022-12-14T16:34:26.077" v="101" actId="14100"/>
          <ac:picMkLst>
            <pc:docMk/>
            <pc:sldMk cId="4136831818" sldId="5340"/>
            <ac:picMk id="5" creationId="{AA9A8899-E9B0-AD98-6112-BECA6C773AB8}"/>
          </ac:picMkLst>
        </pc:picChg>
      </pc:sldChg>
      <pc:sldChg chg="addSp delSp modSp new mod">
        <pc:chgData name="Amos, Jemimah" userId="1dfe4ea7-ef45-47ac-a171-ccb93eb7db6b" providerId="ADAL" clId="{998B1456-BC3C-475B-955F-FFE1447BD5C1}" dt="2022-12-14T16:44:23.462" v="116" actId="14100"/>
        <pc:sldMkLst>
          <pc:docMk/>
          <pc:sldMk cId="299622830" sldId="5341"/>
        </pc:sldMkLst>
        <pc:spChg chg="del mod">
          <ac:chgData name="Amos, Jemimah" userId="1dfe4ea7-ef45-47ac-a171-ccb93eb7db6b" providerId="ADAL" clId="{998B1456-BC3C-475B-955F-FFE1447BD5C1}" dt="2022-12-14T16:36:03.383" v="105" actId="478"/>
          <ac:spMkLst>
            <pc:docMk/>
            <pc:sldMk cId="299622830" sldId="5341"/>
            <ac:spMk id="2" creationId="{134818A2-9272-C4CC-53B3-2DB4A10783AE}"/>
          </ac:spMkLst>
        </pc:spChg>
        <pc:spChg chg="del">
          <ac:chgData name="Amos, Jemimah" userId="1dfe4ea7-ef45-47ac-a171-ccb93eb7db6b" providerId="ADAL" clId="{998B1456-BC3C-475B-955F-FFE1447BD5C1}" dt="2022-12-14T16:36:05.910" v="106" actId="478"/>
          <ac:spMkLst>
            <pc:docMk/>
            <pc:sldMk cId="299622830" sldId="5341"/>
            <ac:spMk id="3" creationId="{9C641F8F-6347-9663-1348-340DA7222D9F}"/>
          </ac:spMkLst>
        </pc:spChg>
        <pc:picChg chg="add mod">
          <ac:chgData name="Amos, Jemimah" userId="1dfe4ea7-ef45-47ac-a171-ccb93eb7db6b" providerId="ADAL" clId="{998B1456-BC3C-475B-955F-FFE1447BD5C1}" dt="2022-12-14T16:44:23.462" v="116" actId="14100"/>
          <ac:picMkLst>
            <pc:docMk/>
            <pc:sldMk cId="299622830" sldId="5341"/>
            <ac:picMk id="4" creationId="{6FC39313-1365-1636-1F4C-BD33C3D99094}"/>
          </ac:picMkLst>
        </pc:picChg>
      </pc:sldChg>
      <pc:sldChg chg="addSp delSp modSp new mod">
        <pc:chgData name="Amos, Jemimah" userId="1dfe4ea7-ef45-47ac-a171-ccb93eb7db6b" providerId="ADAL" clId="{998B1456-BC3C-475B-955F-FFE1447BD5C1}" dt="2022-12-14T16:45:46.732" v="128" actId="14100"/>
        <pc:sldMkLst>
          <pc:docMk/>
          <pc:sldMk cId="2171375937" sldId="5342"/>
        </pc:sldMkLst>
        <pc:spChg chg="del mod">
          <ac:chgData name="Amos, Jemimah" userId="1dfe4ea7-ef45-47ac-a171-ccb93eb7db6b" providerId="ADAL" clId="{998B1456-BC3C-475B-955F-FFE1447BD5C1}" dt="2022-12-14T16:45:25.869" v="120" actId="478"/>
          <ac:spMkLst>
            <pc:docMk/>
            <pc:sldMk cId="2171375937" sldId="5342"/>
            <ac:spMk id="2" creationId="{C224ABE3-8C03-816F-B09A-16336F27A69F}"/>
          </ac:spMkLst>
        </pc:spChg>
        <pc:spChg chg="del">
          <ac:chgData name="Amos, Jemimah" userId="1dfe4ea7-ef45-47ac-a171-ccb93eb7db6b" providerId="ADAL" clId="{998B1456-BC3C-475B-955F-FFE1447BD5C1}" dt="2022-12-14T16:45:27.942" v="121" actId="478"/>
          <ac:spMkLst>
            <pc:docMk/>
            <pc:sldMk cId="2171375937" sldId="5342"/>
            <ac:spMk id="3" creationId="{61650DE3-D6D2-ED96-B0EC-A2ECFE6C651A}"/>
          </ac:spMkLst>
        </pc:spChg>
        <pc:picChg chg="add mod">
          <ac:chgData name="Amos, Jemimah" userId="1dfe4ea7-ef45-47ac-a171-ccb93eb7db6b" providerId="ADAL" clId="{998B1456-BC3C-475B-955F-FFE1447BD5C1}" dt="2022-12-14T16:45:46.732" v="128" actId="14100"/>
          <ac:picMkLst>
            <pc:docMk/>
            <pc:sldMk cId="2171375937" sldId="5342"/>
            <ac:picMk id="4" creationId="{C33E3CE1-7EE9-A8FE-E088-0AE2605DE624}"/>
          </ac:picMkLst>
        </pc:picChg>
      </pc:sldChg>
      <pc:sldChg chg="addSp delSp modSp new mod">
        <pc:chgData name="Amos, Jemimah" userId="1dfe4ea7-ef45-47ac-a171-ccb93eb7db6b" providerId="ADAL" clId="{998B1456-BC3C-475B-955F-FFE1447BD5C1}" dt="2022-12-14T16:49:47.767" v="137" actId="14100"/>
        <pc:sldMkLst>
          <pc:docMk/>
          <pc:sldMk cId="2214102294" sldId="5343"/>
        </pc:sldMkLst>
        <pc:spChg chg="del mod">
          <ac:chgData name="Amos, Jemimah" userId="1dfe4ea7-ef45-47ac-a171-ccb93eb7db6b" providerId="ADAL" clId="{998B1456-BC3C-475B-955F-FFE1447BD5C1}" dt="2022-12-14T16:49:23.675" v="132" actId="478"/>
          <ac:spMkLst>
            <pc:docMk/>
            <pc:sldMk cId="2214102294" sldId="5343"/>
            <ac:spMk id="2" creationId="{C7370B4D-B35B-4187-67B1-1B5B3B473F29}"/>
          </ac:spMkLst>
        </pc:spChg>
        <pc:spChg chg="del">
          <ac:chgData name="Amos, Jemimah" userId="1dfe4ea7-ef45-47ac-a171-ccb93eb7db6b" providerId="ADAL" clId="{998B1456-BC3C-475B-955F-FFE1447BD5C1}" dt="2022-12-14T16:49:31.042" v="133" actId="478"/>
          <ac:spMkLst>
            <pc:docMk/>
            <pc:sldMk cId="2214102294" sldId="5343"/>
            <ac:spMk id="3" creationId="{ED658D3D-68DD-86FB-D6AE-75C9B4F445B2}"/>
          </ac:spMkLst>
        </pc:spChg>
        <pc:picChg chg="add mod">
          <ac:chgData name="Amos, Jemimah" userId="1dfe4ea7-ef45-47ac-a171-ccb93eb7db6b" providerId="ADAL" clId="{998B1456-BC3C-475B-955F-FFE1447BD5C1}" dt="2022-12-14T16:49:47.767" v="137" actId="14100"/>
          <ac:picMkLst>
            <pc:docMk/>
            <pc:sldMk cId="2214102294" sldId="5343"/>
            <ac:picMk id="4" creationId="{0286412E-D58C-B374-67E6-7741AAEC5D3C}"/>
          </ac:picMkLst>
        </pc:picChg>
      </pc:sldChg>
      <pc:sldChg chg="addSp delSp modSp new mod">
        <pc:chgData name="Amos, Jemimah" userId="1dfe4ea7-ef45-47ac-a171-ccb93eb7db6b" providerId="ADAL" clId="{998B1456-BC3C-475B-955F-FFE1447BD5C1}" dt="2022-12-14T17:06:12.710" v="145" actId="14100"/>
        <pc:sldMkLst>
          <pc:docMk/>
          <pc:sldMk cId="589941806" sldId="5344"/>
        </pc:sldMkLst>
        <pc:spChg chg="del mod">
          <ac:chgData name="Amos, Jemimah" userId="1dfe4ea7-ef45-47ac-a171-ccb93eb7db6b" providerId="ADAL" clId="{998B1456-BC3C-475B-955F-FFE1447BD5C1}" dt="2022-12-14T17:05:52.862" v="141" actId="478"/>
          <ac:spMkLst>
            <pc:docMk/>
            <pc:sldMk cId="589941806" sldId="5344"/>
            <ac:spMk id="2" creationId="{6BD1C86B-A2C9-AB8C-546B-2D0779C5EC48}"/>
          </ac:spMkLst>
        </pc:spChg>
        <pc:spChg chg="del">
          <ac:chgData name="Amos, Jemimah" userId="1dfe4ea7-ef45-47ac-a171-ccb93eb7db6b" providerId="ADAL" clId="{998B1456-BC3C-475B-955F-FFE1447BD5C1}" dt="2022-12-14T17:05:54.922" v="142" actId="478"/>
          <ac:spMkLst>
            <pc:docMk/>
            <pc:sldMk cId="589941806" sldId="5344"/>
            <ac:spMk id="3" creationId="{0927B0BA-31DB-3CED-BE6C-A70084FFC38A}"/>
          </ac:spMkLst>
        </pc:spChg>
        <pc:picChg chg="add mod">
          <ac:chgData name="Amos, Jemimah" userId="1dfe4ea7-ef45-47ac-a171-ccb93eb7db6b" providerId="ADAL" clId="{998B1456-BC3C-475B-955F-FFE1447BD5C1}" dt="2022-12-14T17:06:12.710" v="145" actId="14100"/>
          <ac:picMkLst>
            <pc:docMk/>
            <pc:sldMk cId="589941806" sldId="5344"/>
            <ac:picMk id="4" creationId="{A2174A69-A7D0-69F8-0FCC-70F43ECBA795}"/>
          </ac:picMkLst>
        </pc:picChg>
      </pc:sldChg>
      <pc:sldChg chg="addSp delSp modSp new mod">
        <pc:chgData name="Amos, Jemimah" userId="1dfe4ea7-ef45-47ac-a171-ccb93eb7db6b" providerId="ADAL" clId="{998B1456-BC3C-475B-955F-FFE1447BD5C1}" dt="2022-12-14T17:10:11.591" v="154" actId="14100"/>
        <pc:sldMkLst>
          <pc:docMk/>
          <pc:sldMk cId="1869804816" sldId="5345"/>
        </pc:sldMkLst>
        <pc:spChg chg="del mod">
          <ac:chgData name="Amos, Jemimah" userId="1dfe4ea7-ef45-47ac-a171-ccb93eb7db6b" providerId="ADAL" clId="{998B1456-BC3C-475B-955F-FFE1447BD5C1}" dt="2022-12-14T17:09:55.332" v="149" actId="478"/>
          <ac:spMkLst>
            <pc:docMk/>
            <pc:sldMk cId="1869804816" sldId="5345"/>
            <ac:spMk id="2" creationId="{76FDBC57-F9F6-B598-CDA8-6FC5B33E2B90}"/>
          </ac:spMkLst>
        </pc:spChg>
        <pc:spChg chg="del">
          <ac:chgData name="Amos, Jemimah" userId="1dfe4ea7-ef45-47ac-a171-ccb93eb7db6b" providerId="ADAL" clId="{998B1456-BC3C-475B-955F-FFE1447BD5C1}" dt="2022-12-14T17:09:57.258" v="150" actId="478"/>
          <ac:spMkLst>
            <pc:docMk/>
            <pc:sldMk cId="1869804816" sldId="5345"/>
            <ac:spMk id="3" creationId="{C99C1FEF-5C28-70BC-7312-E0D001190E3C}"/>
          </ac:spMkLst>
        </pc:spChg>
        <pc:picChg chg="add mod">
          <ac:chgData name="Amos, Jemimah" userId="1dfe4ea7-ef45-47ac-a171-ccb93eb7db6b" providerId="ADAL" clId="{998B1456-BC3C-475B-955F-FFE1447BD5C1}" dt="2022-12-14T17:10:11.591" v="154" actId="14100"/>
          <ac:picMkLst>
            <pc:docMk/>
            <pc:sldMk cId="1869804816" sldId="5345"/>
            <ac:picMk id="4" creationId="{5D93CC9B-CC12-D890-A4CF-6C2040EFACE0}"/>
          </ac:picMkLst>
        </pc:picChg>
      </pc:sldChg>
      <pc:sldChg chg="addSp delSp modSp new mod">
        <pc:chgData name="Amos, Jemimah" userId="1dfe4ea7-ef45-47ac-a171-ccb93eb7db6b" providerId="ADAL" clId="{998B1456-BC3C-475B-955F-FFE1447BD5C1}" dt="2022-12-14T17:17:16.361" v="162" actId="14100"/>
        <pc:sldMkLst>
          <pc:docMk/>
          <pc:sldMk cId="3263476586" sldId="5346"/>
        </pc:sldMkLst>
        <pc:spChg chg="del mod">
          <ac:chgData name="Amos, Jemimah" userId="1dfe4ea7-ef45-47ac-a171-ccb93eb7db6b" providerId="ADAL" clId="{998B1456-BC3C-475B-955F-FFE1447BD5C1}" dt="2022-12-14T17:17:03.899" v="158" actId="478"/>
          <ac:spMkLst>
            <pc:docMk/>
            <pc:sldMk cId="3263476586" sldId="5346"/>
            <ac:spMk id="2" creationId="{8A8B1DDE-AFD7-8F80-A650-9FDE4CDFB139}"/>
          </ac:spMkLst>
        </pc:spChg>
        <pc:spChg chg="del">
          <ac:chgData name="Amos, Jemimah" userId="1dfe4ea7-ef45-47ac-a171-ccb93eb7db6b" providerId="ADAL" clId="{998B1456-BC3C-475B-955F-FFE1447BD5C1}" dt="2022-12-14T17:17:05.673" v="159" actId="478"/>
          <ac:spMkLst>
            <pc:docMk/>
            <pc:sldMk cId="3263476586" sldId="5346"/>
            <ac:spMk id="3" creationId="{3A7D900F-9A00-6F21-5981-57F44F15F50B}"/>
          </ac:spMkLst>
        </pc:spChg>
        <pc:picChg chg="add mod">
          <ac:chgData name="Amos, Jemimah" userId="1dfe4ea7-ef45-47ac-a171-ccb93eb7db6b" providerId="ADAL" clId="{998B1456-BC3C-475B-955F-FFE1447BD5C1}" dt="2022-12-14T17:17:16.361" v="162" actId="14100"/>
          <ac:picMkLst>
            <pc:docMk/>
            <pc:sldMk cId="3263476586" sldId="5346"/>
            <ac:picMk id="4" creationId="{A665EA3B-5D1F-BE76-B527-E7E1103B5B41}"/>
          </ac:picMkLst>
        </pc:picChg>
      </pc:sldChg>
      <pc:sldChg chg="addSp delSp modSp new mod">
        <pc:chgData name="Amos, Jemimah" userId="1dfe4ea7-ef45-47ac-a171-ccb93eb7db6b" providerId="ADAL" clId="{998B1456-BC3C-475B-955F-FFE1447BD5C1}" dt="2022-12-15T13:52:49.729" v="193" actId="1076"/>
        <pc:sldMkLst>
          <pc:docMk/>
          <pc:sldMk cId="1109311152" sldId="5347"/>
        </pc:sldMkLst>
        <pc:spChg chg="del mod">
          <ac:chgData name="Amos, Jemimah" userId="1dfe4ea7-ef45-47ac-a171-ccb93eb7db6b" providerId="ADAL" clId="{998B1456-BC3C-475B-955F-FFE1447BD5C1}" dt="2022-12-15T13:51:39.921" v="186" actId="478"/>
          <ac:spMkLst>
            <pc:docMk/>
            <pc:sldMk cId="1109311152" sldId="5347"/>
            <ac:spMk id="2" creationId="{5C434D60-9120-7B0F-AB77-DCC6FD45E5A5}"/>
          </ac:spMkLst>
        </pc:spChg>
        <pc:spChg chg="del">
          <ac:chgData name="Amos, Jemimah" userId="1dfe4ea7-ef45-47ac-a171-ccb93eb7db6b" providerId="ADAL" clId="{998B1456-BC3C-475B-955F-FFE1447BD5C1}" dt="2022-12-15T13:51:42.702" v="187" actId="478"/>
          <ac:spMkLst>
            <pc:docMk/>
            <pc:sldMk cId="1109311152" sldId="5347"/>
            <ac:spMk id="3" creationId="{1D2D202D-2F60-2518-9826-4514AF4B4837}"/>
          </ac:spMkLst>
        </pc:spChg>
        <pc:picChg chg="add mod">
          <ac:chgData name="Amos, Jemimah" userId="1dfe4ea7-ef45-47ac-a171-ccb93eb7db6b" providerId="ADAL" clId="{998B1456-BC3C-475B-955F-FFE1447BD5C1}" dt="2022-12-15T13:52:49.729" v="193" actId="1076"/>
          <ac:picMkLst>
            <pc:docMk/>
            <pc:sldMk cId="1109311152" sldId="5347"/>
            <ac:picMk id="4" creationId="{7AFC93D3-790E-D525-A29E-D97C3AAF1074}"/>
          </ac:picMkLst>
        </pc:picChg>
      </pc:sldChg>
      <pc:sldChg chg="new del">
        <pc:chgData name="Amos, Jemimah" userId="1dfe4ea7-ef45-47ac-a171-ccb93eb7db6b" providerId="ADAL" clId="{998B1456-BC3C-475B-955F-FFE1447BD5C1}" dt="2022-12-14T23:47:12.536" v="164" actId="2696"/>
        <pc:sldMkLst>
          <pc:docMk/>
          <pc:sldMk cId="3181485312" sldId="5347"/>
        </pc:sldMkLst>
      </pc:sldChg>
      <pc:sldChg chg="addSp delSp modSp new del mod">
        <pc:chgData name="Amos, Jemimah" userId="1dfe4ea7-ef45-47ac-a171-ccb93eb7db6b" providerId="ADAL" clId="{998B1456-BC3C-475B-955F-FFE1447BD5C1}" dt="2022-12-15T13:50:15.391" v="182" actId="2696"/>
        <pc:sldMkLst>
          <pc:docMk/>
          <pc:sldMk cId="4029794842" sldId="5347"/>
        </pc:sldMkLst>
        <pc:spChg chg="del mod">
          <ac:chgData name="Amos, Jemimah" userId="1dfe4ea7-ef45-47ac-a171-ccb93eb7db6b" providerId="ADAL" clId="{998B1456-BC3C-475B-955F-FFE1447BD5C1}" dt="2022-12-14T23:47:28.657" v="168" actId="478"/>
          <ac:spMkLst>
            <pc:docMk/>
            <pc:sldMk cId="4029794842" sldId="5347"/>
            <ac:spMk id="2" creationId="{9A76947E-4590-2F58-69B0-20ED0B21F473}"/>
          </ac:spMkLst>
        </pc:spChg>
        <pc:spChg chg="del">
          <ac:chgData name="Amos, Jemimah" userId="1dfe4ea7-ef45-47ac-a171-ccb93eb7db6b" providerId="ADAL" clId="{998B1456-BC3C-475B-955F-FFE1447BD5C1}" dt="2022-12-14T23:47:32.046" v="169" actId="478"/>
          <ac:spMkLst>
            <pc:docMk/>
            <pc:sldMk cId="4029794842" sldId="5347"/>
            <ac:spMk id="3" creationId="{2ACDC82F-9087-E927-3D46-8B22E3F858AE}"/>
          </ac:spMkLst>
        </pc:spChg>
        <pc:picChg chg="add del mod">
          <ac:chgData name="Amos, Jemimah" userId="1dfe4ea7-ef45-47ac-a171-ccb93eb7db6b" providerId="ADAL" clId="{998B1456-BC3C-475B-955F-FFE1447BD5C1}" dt="2022-12-14T23:47:56.940" v="173" actId="478"/>
          <ac:picMkLst>
            <pc:docMk/>
            <pc:sldMk cId="4029794842" sldId="5347"/>
            <ac:picMk id="4" creationId="{6DC97674-9668-57CC-9BAC-671B30B52EBE}"/>
          </ac:picMkLst>
        </pc:picChg>
        <pc:picChg chg="add mod">
          <ac:chgData name="Amos, Jemimah" userId="1dfe4ea7-ef45-47ac-a171-ccb93eb7db6b" providerId="ADAL" clId="{998B1456-BC3C-475B-955F-FFE1447BD5C1}" dt="2022-12-15T13:50:03.319" v="181" actId="14100"/>
          <ac:picMkLst>
            <pc:docMk/>
            <pc:sldMk cId="4029794842" sldId="5347"/>
            <ac:picMk id="5" creationId="{18EE9F0A-7995-9580-2324-FA562EABDB64}"/>
          </ac:picMkLst>
        </pc:picChg>
      </pc:sldChg>
      <pc:sldMasterChg chg="delSldLayout">
        <pc:chgData name="Amos, Jemimah" userId="1dfe4ea7-ef45-47ac-a171-ccb93eb7db6b" providerId="ADAL" clId="{998B1456-BC3C-475B-955F-FFE1447BD5C1}" dt="2022-12-14T16:20:45.182" v="44" actId="2696"/>
        <pc:sldMasterMkLst>
          <pc:docMk/>
          <pc:sldMasterMk cId="4212713332" sldId="2147493467"/>
        </pc:sldMasterMkLst>
        <pc:sldLayoutChg chg="del">
          <pc:chgData name="Amos, Jemimah" userId="1dfe4ea7-ef45-47ac-a171-ccb93eb7db6b" providerId="ADAL" clId="{998B1456-BC3C-475B-955F-FFE1447BD5C1}" dt="2022-12-14T16:20:45.182" v="44" actId="2696"/>
          <pc:sldLayoutMkLst>
            <pc:docMk/>
            <pc:sldMasterMk cId="4212713332" sldId="2147493467"/>
            <pc:sldLayoutMk cId="3869251546" sldId="2147493481"/>
          </pc:sldLayoutMkLst>
        </pc:sldLayoutChg>
      </pc:sldMasterChg>
    </pc:docChg>
  </pc:docChgLst>
  <pc:docChgLst>
    <pc:chgData name="Amos, Jemimah" userId="1dfe4ea7-ef45-47ac-a171-ccb93eb7db6b" providerId="ADAL" clId="{E0F55398-D88B-4B3D-8255-87FCF4AA1AC5}"/>
    <pc:docChg chg="undo redo custSel addSld delSld modSld">
      <pc:chgData name="Amos, Jemimah" userId="1dfe4ea7-ef45-47ac-a171-ccb93eb7db6b" providerId="ADAL" clId="{E0F55398-D88B-4B3D-8255-87FCF4AA1AC5}" dt="2022-12-05T16:55:33.397" v="746" actId="2696"/>
      <pc:docMkLst>
        <pc:docMk/>
      </pc:docMkLst>
      <pc:sldChg chg="addSp delSp modSp mod setBg">
        <pc:chgData name="Amos, Jemimah" userId="1dfe4ea7-ef45-47ac-a171-ccb93eb7db6b" providerId="ADAL" clId="{E0F55398-D88B-4B3D-8255-87FCF4AA1AC5}" dt="2022-11-09T13:54:17.059" v="375" actId="255"/>
        <pc:sldMkLst>
          <pc:docMk/>
          <pc:sldMk cId="562158032" sldId="256"/>
        </pc:sldMkLst>
        <pc:spChg chg="mod">
          <ac:chgData name="Amos, Jemimah" userId="1dfe4ea7-ef45-47ac-a171-ccb93eb7db6b" providerId="ADAL" clId="{E0F55398-D88B-4B3D-8255-87FCF4AA1AC5}" dt="2022-11-09T13:54:17.059" v="375" actId="255"/>
          <ac:spMkLst>
            <pc:docMk/>
            <pc:sldMk cId="562158032" sldId="256"/>
            <ac:spMk id="2" creationId="{00000000-0000-0000-0000-000000000000}"/>
          </ac:spMkLst>
        </pc:spChg>
        <pc:spChg chg="del mod">
          <ac:chgData name="Amos, Jemimah" userId="1dfe4ea7-ef45-47ac-a171-ccb93eb7db6b" providerId="ADAL" clId="{E0F55398-D88B-4B3D-8255-87FCF4AA1AC5}" dt="2022-11-07T16:36:01.161" v="24" actId="478"/>
          <ac:spMkLst>
            <pc:docMk/>
            <pc:sldMk cId="562158032" sldId="256"/>
            <ac:spMk id="3" creationId="{00000000-0000-0000-0000-000000000000}"/>
          </ac:spMkLst>
        </pc:spChg>
        <pc:spChg chg="mod ord">
          <ac:chgData name="Amos, Jemimah" userId="1dfe4ea7-ef45-47ac-a171-ccb93eb7db6b" providerId="ADAL" clId="{E0F55398-D88B-4B3D-8255-87FCF4AA1AC5}" dt="2022-11-07T16:36:04.514" v="25" actId="20577"/>
          <ac:spMkLst>
            <pc:docMk/>
            <pc:sldMk cId="562158032" sldId="256"/>
            <ac:spMk id="4" creationId="{00000000-0000-0000-0000-000000000000}"/>
          </ac:spMkLst>
        </pc:spChg>
        <pc:spChg chg="add del">
          <ac:chgData name="Amos, Jemimah" userId="1dfe4ea7-ef45-47ac-a171-ccb93eb7db6b" providerId="ADAL" clId="{E0F55398-D88B-4B3D-8255-87FCF4AA1AC5}" dt="2022-11-07T16:34:39.118" v="6" actId="26606"/>
          <ac:spMkLst>
            <pc:docMk/>
            <pc:sldMk cId="562158032" sldId="256"/>
            <ac:spMk id="11" creationId="{823AC064-BC96-4F32-8AE1-B2FD38754823}"/>
          </ac:spMkLst>
        </pc:spChg>
        <pc:picChg chg="add del mod">
          <ac:chgData name="Amos, Jemimah" userId="1dfe4ea7-ef45-47ac-a171-ccb93eb7db6b" providerId="ADAL" clId="{E0F55398-D88B-4B3D-8255-87FCF4AA1AC5}" dt="2022-11-07T16:34:39.955" v="7" actId="22"/>
          <ac:picMkLst>
            <pc:docMk/>
            <pc:sldMk cId="562158032" sldId="256"/>
            <ac:picMk id="6" creationId="{3F219D1D-A540-7A26-0BA0-F4CF69750816}"/>
          </ac:picMkLst>
        </pc:picChg>
        <pc:picChg chg="add del">
          <ac:chgData name="Amos, Jemimah" userId="1dfe4ea7-ef45-47ac-a171-ccb93eb7db6b" providerId="ADAL" clId="{E0F55398-D88B-4B3D-8255-87FCF4AA1AC5}" dt="2022-11-07T16:35:35.151" v="19" actId="22"/>
          <ac:picMkLst>
            <pc:docMk/>
            <pc:sldMk cId="562158032" sldId="256"/>
            <ac:picMk id="8" creationId="{AFAB13B8-5366-69FB-CAE1-24F64FC742FB}"/>
          </ac:picMkLst>
        </pc:picChg>
        <pc:cxnChg chg="add del">
          <ac:chgData name="Amos, Jemimah" userId="1dfe4ea7-ef45-47ac-a171-ccb93eb7db6b" providerId="ADAL" clId="{E0F55398-D88B-4B3D-8255-87FCF4AA1AC5}" dt="2022-11-07T16:34:39.118" v="6" actId="26606"/>
          <ac:cxnSpMkLst>
            <pc:docMk/>
            <pc:sldMk cId="562158032" sldId="256"/>
            <ac:cxnSpMk id="13" creationId="{7E7C77BC-7138-40B1-A15B-20F57A494629}"/>
          </ac:cxnSpMkLst>
        </pc:cxnChg>
      </pc:sldChg>
      <pc:sldChg chg="addSp delSp modSp mod modNotesTx">
        <pc:chgData name="Amos, Jemimah" userId="1dfe4ea7-ef45-47ac-a171-ccb93eb7db6b" providerId="ADAL" clId="{E0F55398-D88B-4B3D-8255-87FCF4AA1AC5}" dt="2022-12-05T15:28:47.774" v="740" actId="20577"/>
        <pc:sldMkLst>
          <pc:docMk/>
          <pc:sldMk cId="1623773183" sldId="257"/>
        </pc:sldMkLst>
        <pc:spChg chg="add del mod">
          <ac:chgData name="Amos, Jemimah" userId="1dfe4ea7-ef45-47ac-a171-ccb93eb7db6b" providerId="ADAL" clId="{E0F55398-D88B-4B3D-8255-87FCF4AA1AC5}" dt="2022-11-09T13:57:14.523" v="407" actId="255"/>
          <ac:spMkLst>
            <pc:docMk/>
            <pc:sldMk cId="1623773183" sldId="257"/>
            <ac:spMk id="2" creationId="{00000000-0000-0000-0000-000000000000}"/>
          </ac:spMkLst>
        </pc:spChg>
        <pc:spChg chg="mod">
          <ac:chgData name="Amos, Jemimah" userId="1dfe4ea7-ef45-47ac-a171-ccb93eb7db6b" providerId="ADAL" clId="{E0F55398-D88B-4B3D-8255-87FCF4AA1AC5}" dt="2022-11-08T19:17:21.706" v="348" actId="2711"/>
          <ac:spMkLst>
            <pc:docMk/>
            <pc:sldMk cId="1623773183" sldId="257"/>
            <ac:spMk id="3" creationId="{00000000-0000-0000-0000-000000000000}"/>
          </ac:spMkLst>
        </pc:spChg>
        <pc:spChg chg="add del mod">
          <ac:chgData name="Amos, Jemimah" userId="1dfe4ea7-ef45-47ac-a171-ccb93eb7db6b" providerId="ADAL" clId="{E0F55398-D88B-4B3D-8255-87FCF4AA1AC5}" dt="2022-11-08T19:10:20.773" v="155" actId="478"/>
          <ac:spMkLst>
            <pc:docMk/>
            <pc:sldMk cId="1623773183" sldId="257"/>
            <ac:spMk id="5" creationId="{6A0D190F-94F9-1C0A-7C28-EE74B595421C}"/>
          </ac:spMkLst>
        </pc:spChg>
        <pc:spChg chg="add del mod">
          <ac:chgData name="Amos, Jemimah" userId="1dfe4ea7-ef45-47ac-a171-ccb93eb7db6b" providerId="ADAL" clId="{E0F55398-D88B-4B3D-8255-87FCF4AA1AC5}" dt="2022-11-07T16:47:22.275" v="150" actId="478"/>
          <ac:spMkLst>
            <pc:docMk/>
            <pc:sldMk cId="1623773183" sldId="257"/>
            <ac:spMk id="7" creationId="{34132B8E-F8F7-17C3-F630-02A02BA0EC68}"/>
          </ac:spMkLst>
        </pc:spChg>
        <pc:graphicFrameChg chg="add mod modGraphic">
          <ac:chgData name="Amos, Jemimah" userId="1dfe4ea7-ef45-47ac-a171-ccb93eb7db6b" providerId="ADAL" clId="{E0F55398-D88B-4B3D-8255-87FCF4AA1AC5}" dt="2022-12-05T15:28:47.774" v="740" actId="20577"/>
          <ac:graphicFrameMkLst>
            <pc:docMk/>
            <pc:sldMk cId="1623773183" sldId="257"/>
            <ac:graphicFrameMk id="6" creationId="{CF13C9D2-FD3C-E2AB-FFB1-23345ADFE820}"/>
          </ac:graphicFrameMkLst>
        </pc:graphicFrameChg>
        <pc:picChg chg="add del">
          <ac:chgData name="Amos, Jemimah" userId="1dfe4ea7-ef45-47ac-a171-ccb93eb7db6b" providerId="ADAL" clId="{E0F55398-D88B-4B3D-8255-87FCF4AA1AC5}" dt="2022-11-07T16:46:38.985" v="146" actId="22"/>
          <ac:picMkLst>
            <pc:docMk/>
            <pc:sldMk cId="1623773183" sldId="257"/>
            <ac:picMk id="5" creationId="{D46B0A16-7975-82E0-EF33-9C1B3230EBDD}"/>
          </ac:picMkLst>
        </pc:picChg>
      </pc:sldChg>
      <pc:sldChg chg="addSp delSp del">
        <pc:chgData name="Amos, Jemimah" userId="1dfe4ea7-ef45-47ac-a171-ccb93eb7db6b" providerId="ADAL" clId="{E0F55398-D88B-4B3D-8255-87FCF4AA1AC5}" dt="2022-11-23T13:50:00.313" v="659" actId="2696"/>
        <pc:sldMkLst>
          <pc:docMk/>
          <pc:sldMk cId="1604245318" sldId="258"/>
        </pc:sldMkLst>
        <pc:picChg chg="add del">
          <ac:chgData name="Amos, Jemimah" userId="1dfe4ea7-ef45-47ac-a171-ccb93eb7db6b" providerId="ADAL" clId="{E0F55398-D88B-4B3D-8255-87FCF4AA1AC5}" dt="2022-11-23T13:34:16.665" v="553"/>
          <ac:picMkLst>
            <pc:docMk/>
            <pc:sldMk cId="1604245318" sldId="258"/>
            <ac:picMk id="2" creationId="{E83A8AF4-1700-57A3-214C-58B498B08977}"/>
          </ac:picMkLst>
        </pc:picChg>
      </pc:sldChg>
      <pc:sldChg chg="addSp delSp modSp new mod">
        <pc:chgData name="Amos, Jemimah" userId="1dfe4ea7-ef45-47ac-a171-ccb93eb7db6b" providerId="ADAL" clId="{E0F55398-D88B-4B3D-8255-87FCF4AA1AC5}" dt="2022-12-05T15:03:34.689" v="663" actId="20577"/>
        <pc:sldMkLst>
          <pc:docMk/>
          <pc:sldMk cId="2241035839" sldId="259"/>
        </pc:sldMkLst>
        <pc:spChg chg="del mod">
          <ac:chgData name="Amos, Jemimah" userId="1dfe4ea7-ef45-47ac-a171-ccb93eb7db6b" providerId="ADAL" clId="{E0F55398-D88B-4B3D-8255-87FCF4AA1AC5}" dt="2022-11-09T13:56:53.694" v="404" actId="478"/>
          <ac:spMkLst>
            <pc:docMk/>
            <pc:sldMk cId="2241035839" sldId="259"/>
            <ac:spMk id="2" creationId="{FD67F0C8-B28C-1E3C-503D-24E753187BFD}"/>
          </ac:spMkLst>
        </pc:spChg>
        <pc:spChg chg="mod">
          <ac:chgData name="Amos, Jemimah" userId="1dfe4ea7-ef45-47ac-a171-ccb93eb7db6b" providerId="ADAL" clId="{E0F55398-D88B-4B3D-8255-87FCF4AA1AC5}" dt="2022-12-05T15:03:34.689" v="663" actId="20577"/>
          <ac:spMkLst>
            <pc:docMk/>
            <pc:sldMk cId="2241035839" sldId="259"/>
            <ac:spMk id="3" creationId="{1EDF43C4-5206-7144-F142-5A3F8C5B5316}"/>
          </ac:spMkLst>
        </pc:spChg>
        <pc:picChg chg="add del">
          <ac:chgData name="Amos, Jemimah" userId="1dfe4ea7-ef45-47ac-a171-ccb93eb7db6b" providerId="ADAL" clId="{E0F55398-D88B-4B3D-8255-87FCF4AA1AC5}" dt="2022-11-07T16:45:41.048" v="140" actId="478"/>
          <ac:picMkLst>
            <pc:docMk/>
            <pc:sldMk cId="2241035839" sldId="259"/>
            <ac:picMk id="4" creationId="{FAA6E548-4444-97A2-40AE-9C49D3E08DED}"/>
          </ac:picMkLst>
        </pc:picChg>
        <pc:picChg chg="add del">
          <ac:chgData name="Amos, Jemimah" userId="1dfe4ea7-ef45-47ac-a171-ccb93eb7db6b" providerId="ADAL" clId="{E0F55398-D88B-4B3D-8255-87FCF4AA1AC5}" dt="2022-11-09T13:55:33.585" v="381" actId="22"/>
          <ac:picMkLst>
            <pc:docMk/>
            <pc:sldMk cId="2241035839" sldId="259"/>
            <ac:picMk id="5" creationId="{597F8459-469C-90A9-062A-828BE9297293}"/>
          </ac:picMkLst>
        </pc:picChg>
      </pc:sldChg>
      <pc:sldChg chg="new del">
        <pc:chgData name="Amos, Jemimah" userId="1dfe4ea7-ef45-47ac-a171-ccb93eb7db6b" providerId="ADAL" clId="{E0F55398-D88B-4B3D-8255-87FCF4AA1AC5}" dt="2022-11-09T13:59:32.133" v="409" actId="680"/>
        <pc:sldMkLst>
          <pc:docMk/>
          <pc:sldMk cId="3709913474" sldId="260"/>
        </pc:sldMkLst>
      </pc:sldChg>
      <pc:sldChg chg="addSp delSp modSp new mod">
        <pc:chgData name="Amos, Jemimah" userId="1dfe4ea7-ef45-47ac-a171-ccb93eb7db6b" providerId="ADAL" clId="{E0F55398-D88B-4B3D-8255-87FCF4AA1AC5}" dt="2022-12-05T15:08:22.053" v="665" actId="478"/>
        <pc:sldMkLst>
          <pc:docMk/>
          <pc:sldMk cId="3757167287" sldId="260"/>
        </pc:sldMkLst>
        <pc:spChg chg="mod">
          <ac:chgData name="Amos, Jemimah" userId="1dfe4ea7-ef45-47ac-a171-ccb93eb7db6b" providerId="ADAL" clId="{E0F55398-D88B-4B3D-8255-87FCF4AA1AC5}" dt="2022-11-23T13:51:20.444" v="662" actId="14100"/>
          <ac:spMkLst>
            <pc:docMk/>
            <pc:sldMk cId="3757167287" sldId="260"/>
            <ac:spMk id="2" creationId="{BAC38195-D830-8B36-F599-F1A270972A12}"/>
          </ac:spMkLst>
        </pc:spChg>
        <pc:spChg chg="del mod">
          <ac:chgData name="Amos, Jemimah" userId="1dfe4ea7-ef45-47ac-a171-ccb93eb7db6b" providerId="ADAL" clId="{E0F55398-D88B-4B3D-8255-87FCF4AA1AC5}" dt="2022-12-05T15:08:22.053" v="665" actId="478"/>
          <ac:spMkLst>
            <pc:docMk/>
            <pc:sldMk cId="3757167287" sldId="260"/>
            <ac:spMk id="3" creationId="{36CB6A6A-E370-001B-BE0F-0B7A9C28F780}"/>
          </ac:spMkLst>
        </pc:spChg>
        <pc:spChg chg="add mod">
          <ac:chgData name="Amos, Jemimah" userId="1dfe4ea7-ef45-47ac-a171-ccb93eb7db6b" providerId="ADAL" clId="{E0F55398-D88B-4B3D-8255-87FCF4AA1AC5}" dt="2022-11-09T14:00:35.761" v="416" actId="1076"/>
          <ac:spMkLst>
            <pc:docMk/>
            <pc:sldMk cId="3757167287" sldId="260"/>
            <ac:spMk id="5" creationId="{B84183F4-698E-1754-E1DA-D0D3B595BE37}"/>
          </ac:spMkLst>
        </pc:spChg>
        <pc:spChg chg="add mod">
          <ac:chgData name="Amos, Jemimah" userId="1dfe4ea7-ef45-47ac-a171-ccb93eb7db6b" providerId="ADAL" clId="{E0F55398-D88B-4B3D-8255-87FCF4AA1AC5}" dt="2022-11-23T13:51:14.584" v="661" actId="14100"/>
          <ac:spMkLst>
            <pc:docMk/>
            <pc:sldMk cId="3757167287" sldId="260"/>
            <ac:spMk id="9" creationId="{ACE53837-490B-61B4-2FCA-6F570BBD3819}"/>
          </ac:spMkLst>
        </pc:spChg>
        <pc:graphicFrameChg chg="add del">
          <ac:chgData name="Amos, Jemimah" userId="1dfe4ea7-ef45-47ac-a171-ccb93eb7db6b" providerId="ADAL" clId="{E0F55398-D88B-4B3D-8255-87FCF4AA1AC5}" dt="2022-11-09T14:02:48.454" v="430"/>
          <ac:graphicFrameMkLst>
            <pc:docMk/>
            <pc:sldMk cId="3757167287" sldId="260"/>
            <ac:graphicFrameMk id="6" creationId="{0BECF7C3-CF1D-8DC8-62CD-DD90974524A7}"/>
          </ac:graphicFrameMkLst>
        </pc:graphicFrameChg>
        <pc:graphicFrameChg chg="add del">
          <ac:chgData name="Amos, Jemimah" userId="1dfe4ea7-ef45-47ac-a171-ccb93eb7db6b" providerId="ADAL" clId="{E0F55398-D88B-4B3D-8255-87FCF4AA1AC5}" dt="2022-11-09T14:02:51.987" v="432" actId="478"/>
          <ac:graphicFrameMkLst>
            <pc:docMk/>
            <pc:sldMk cId="3757167287" sldId="260"/>
            <ac:graphicFrameMk id="7" creationId="{F51B3264-A2A1-65D7-22B7-584204CDCDF8}"/>
          </ac:graphicFrameMkLst>
        </pc:graphicFrameChg>
      </pc:sldChg>
      <pc:sldChg chg="addSp modSp new mod">
        <pc:chgData name="Amos, Jemimah" userId="1dfe4ea7-ef45-47ac-a171-ccb93eb7db6b" providerId="ADAL" clId="{E0F55398-D88B-4B3D-8255-87FCF4AA1AC5}" dt="2022-11-09T14:07:32.652" v="475" actId="20577"/>
        <pc:sldMkLst>
          <pc:docMk/>
          <pc:sldMk cId="848348582" sldId="261"/>
        </pc:sldMkLst>
        <pc:spChg chg="add mod">
          <ac:chgData name="Amos, Jemimah" userId="1dfe4ea7-ef45-47ac-a171-ccb93eb7db6b" providerId="ADAL" clId="{E0F55398-D88B-4B3D-8255-87FCF4AA1AC5}" dt="2022-11-09T14:07:32.652" v="475" actId="20577"/>
          <ac:spMkLst>
            <pc:docMk/>
            <pc:sldMk cId="848348582" sldId="261"/>
            <ac:spMk id="3" creationId="{A79159BC-1920-896D-EDAE-F9BAEB52F783}"/>
          </ac:spMkLst>
        </pc:spChg>
        <pc:spChg chg="add mod">
          <ac:chgData name="Amos, Jemimah" userId="1dfe4ea7-ef45-47ac-a171-ccb93eb7db6b" providerId="ADAL" clId="{E0F55398-D88B-4B3D-8255-87FCF4AA1AC5}" dt="2022-11-09T14:07:07.299" v="460" actId="122"/>
          <ac:spMkLst>
            <pc:docMk/>
            <pc:sldMk cId="848348582" sldId="261"/>
            <ac:spMk id="5" creationId="{826637ED-F8C3-AE1B-FFC0-41C46F9CBFFF}"/>
          </ac:spMkLst>
        </pc:spChg>
      </pc:sldChg>
      <pc:sldChg chg="addSp delSp modSp new mod setBg">
        <pc:chgData name="Amos, Jemimah" userId="1dfe4ea7-ef45-47ac-a171-ccb93eb7db6b" providerId="ADAL" clId="{E0F55398-D88B-4B3D-8255-87FCF4AA1AC5}" dt="2022-11-23T13:33:29.160" v="551" actId="20577"/>
        <pc:sldMkLst>
          <pc:docMk/>
          <pc:sldMk cId="1086872020" sldId="262"/>
        </pc:sldMkLst>
        <pc:spChg chg="add del">
          <ac:chgData name="Amos, Jemimah" userId="1dfe4ea7-ef45-47ac-a171-ccb93eb7db6b" providerId="ADAL" clId="{E0F55398-D88B-4B3D-8255-87FCF4AA1AC5}" dt="2022-11-09T16:09:44.110" v="480" actId="22"/>
          <ac:spMkLst>
            <pc:docMk/>
            <pc:sldMk cId="1086872020" sldId="262"/>
            <ac:spMk id="3" creationId="{27015654-9DEE-B5B3-803A-2697C8CF7A53}"/>
          </ac:spMkLst>
        </pc:spChg>
        <pc:spChg chg="add mod">
          <ac:chgData name="Amos, Jemimah" userId="1dfe4ea7-ef45-47ac-a171-ccb93eb7db6b" providerId="ADAL" clId="{E0F55398-D88B-4B3D-8255-87FCF4AA1AC5}" dt="2022-11-23T13:33:29.160" v="551" actId="20577"/>
          <ac:spMkLst>
            <pc:docMk/>
            <pc:sldMk cId="1086872020" sldId="262"/>
            <ac:spMk id="3" creationId="{62A0D343-61CA-F73E-5083-F9A5FB093FCA}"/>
          </ac:spMkLst>
        </pc:spChg>
        <pc:spChg chg="add mod">
          <ac:chgData name="Amos, Jemimah" userId="1dfe4ea7-ef45-47ac-a171-ccb93eb7db6b" providerId="ADAL" clId="{E0F55398-D88B-4B3D-8255-87FCF4AA1AC5}" dt="2022-11-09T16:13:52.921" v="516" actId="26606"/>
          <ac:spMkLst>
            <pc:docMk/>
            <pc:sldMk cId="1086872020" sldId="262"/>
            <ac:spMk id="5" creationId="{41B30CA6-47C3-1D80-3D06-8F4C23EC646A}"/>
          </ac:spMkLst>
        </pc:spChg>
        <pc:spChg chg="add del">
          <ac:chgData name="Amos, Jemimah" userId="1dfe4ea7-ef45-47ac-a171-ccb93eb7db6b" providerId="ADAL" clId="{E0F55398-D88B-4B3D-8255-87FCF4AA1AC5}" dt="2022-11-09T16:13:52.921" v="516" actId="26606"/>
          <ac:spMkLst>
            <pc:docMk/>
            <pc:sldMk cId="1086872020" sldId="262"/>
            <ac:spMk id="15" creationId="{F549CA6F-5310-434A-9717-D7AF41FCE19E}"/>
          </ac:spMkLst>
        </pc:spChg>
        <pc:spChg chg="add del">
          <ac:chgData name="Amos, Jemimah" userId="1dfe4ea7-ef45-47ac-a171-ccb93eb7db6b" providerId="ADAL" clId="{E0F55398-D88B-4B3D-8255-87FCF4AA1AC5}" dt="2022-11-09T16:12:26.349" v="503" actId="26606"/>
          <ac:spMkLst>
            <pc:docMk/>
            <pc:sldMk cId="1086872020" sldId="262"/>
            <ac:spMk id="16" creationId="{F4EFAF72-18D0-46AA-8742-0B4C57BC0CD4}"/>
          </ac:spMkLst>
        </pc:spChg>
        <pc:spChg chg="add del">
          <ac:chgData name="Amos, Jemimah" userId="1dfe4ea7-ef45-47ac-a171-ccb93eb7db6b" providerId="ADAL" clId="{E0F55398-D88B-4B3D-8255-87FCF4AA1AC5}" dt="2022-11-09T16:12:26.349" v="503" actId="26606"/>
          <ac:spMkLst>
            <pc:docMk/>
            <pc:sldMk cId="1086872020" sldId="262"/>
            <ac:spMk id="18" creationId="{D5A31AE8-0E91-4CDA-9C9E-21D3C2098165}"/>
          </ac:spMkLst>
        </pc:spChg>
        <pc:spChg chg="add del">
          <ac:chgData name="Amos, Jemimah" userId="1dfe4ea7-ef45-47ac-a171-ccb93eb7db6b" providerId="ADAL" clId="{E0F55398-D88B-4B3D-8255-87FCF4AA1AC5}" dt="2022-11-09T16:12:26.349" v="503" actId="26606"/>
          <ac:spMkLst>
            <pc:docMk/>
            <pc:sldMk cId="1086872020" sldId="262"/>
            <ac:spMk id="20" creationId="{E6D2DCEA-04F1-4EFD-B194-00459B277F1B}"/>
          </ac:spMkLst>
        </pc:spChg>
        <pc:spChg chg="add del">
          <ac:chgData name="Amos, Jemimah" userId="1dfe4ea7-ef45-47ac-a171-ccb93eb7db6b" providerId="ADAL" clId="{E0F55398-D88B-4B3D-8255-87FCF4AA1AC5}" dt="2022-11-09T16:13:52.921" v="516" actId="26606"/>
          <ac:spMkLst>
            <pc:docMk/>
            <pc:sldMk cId="1086872020" sldId="262"/>
            <ac:spMk id="25" creationId="{B81933D1-5615-42C7-9C0B-4EB7105CCE2D}"/>
          </ac:spMkLst>
        </pc:spChg>
        <pc:spChg chg="add del">
          <ac:chgData name="Amos, Jemimah" userId="1dfe4ea7-ef45-47ac-a171-ccb93eb7db6b" providerId="ADAL" clId="{E0F55398-D88B-4B3D-8255-87FCF4AA1AC5}" dt="2022-11-09T16:13:52.921" v="516" actId="26606"/>
          <ac:spMkLst>
            <pc:docMk/>
            <pc:sldMk cId="1086872020" sldId="262"/>
            <ac:spMk id="27" creationId="{B089A89A-1E9C-4761-9DFF-53C275FBF870}"/>
          </ac:spMkLst>
        </pc:spChg>
        <pc:grpChg chg="add del">
          <ac:chgData name="Amos, Jemimah" userId="1dfe4ea7-ef45-47ac-a171-ccb93eb7db6b" providerId="ADAL" clId="{E0F55398-D88B-4B3D-8255-87FCF4AA1AC5}" dt="2022-11-09T16:13:52.921" v="516" actId="26606"/>
          <ac:grpSpMkLst>
            <pc:docMk/>
            <pc:sldMk cId="1086872020" sldId="262"/>
            <ac:grpSpMk id="17" creationId="{032D8612-31EB-44CF-A1D0-14FD4C705424}"/>
          </ac:grpSpMkLst>
        </pc:grpChg>
        <pc:picChg chg="add mod">
          <ac:chgData name="Amos, Jemimah" userId="1dfe4ea7-ef45-47ac-a171-ccb93eb7db6b" providerId="ADAL" clId="{E0F55398-D88B-4B3D-8255-87FCF4AA1AC5}" dt="2022-11-23T13:31:08.769" v="518" actId="14100"/>
          <ac:picMkLst>
            <pc:docMk/>
            <pc:sldMk cId="1086872020" sldId="262"/>
            <ac:picMk id="7" creationId="{1931A3E6-7A55-E28D-56F0-754AF152BE90}"/>
          </ac:picMkLst>
        </pc:picChg>
        <pc:picChg chg="add mod">
          <ac:chgData name="Amos, Jemimah" userId="1dfe4ea7-ef45-47ac-a171-ccb93eb7db6b" providerId="ADAL" clId="{E0F55398-D88B-4B3D-8255-87FCF4AA1AC5}" dt="2022-11-09T16:13:52.921" v="516" actId="26606"/>
          <ac:picMkLst>
            <pc:docMk/>
            <pc:sldMk cId="1086872020" sldId="262"/>
            <ac:picMk id="9" creationId="{A91A8285-789F-1B1D-6E7F-C80EAD2E5F62}"/>
          </ac:picMkLst>
        </pc:picChg>
        <pc:picChg chg="add del mod">
          <ac:chgData name="Amos, Jemimah" userId="1dfe4ea7-ef45-47ac-a171-ccb93eb7db6b" providerId="ADAL" clId="{E0F55398-D88B-4B3D-8255-87FCF4AA1AC5}" dt="2022-11-23T13:32:54.998" v="547" actId="1076"/>
          <ac:picMkLst>
            <pc:docMk/>
            <pc:sldMk cId="1086872020" sldId="262"/>
            <ac:picMk id="11" creationId="{EBBC347D-19BA-601A-CF81-DFCD32597B38}"/>
          </ac:picMkLst>
        </pc:picChg>
        <pc:picChg chg="add del mod">
          <ac:chgData name="Amos, Jemimah" userId="1dfe4ea7-ef45-47ac-a171-ccb93eb7db6b" providerId="ADAL" clId="{E0F55398-D88B-4B3D-8255-87FCF4AA1AC5}" dt="2022-11-09T16:14:31.760" v="517" actId="22"/>
          <ac:picMkLst>
            <pc:docMk/>
            <pc:sldMk cId="1086872020" sldId="262"/>
            <ac:picMk id="13" creationId="{C5D59F95-4F09-29AB-E086-927CCB070272}"/>
          </ac:picMkLst>
        </pc:picChg>
      </pc:sldChg>
      <pc:sldChg chg="addSp modSp new mod">
        <pc:chgData name="Amos, Jemimah" userId="1dfe4ea7-ef45-47ac-a171-ccb93eb7db6b" providerId="ADAL" clId="{E0F55398-D88B-4B3D-8255-87FCF4AA1AC5}" dt="2022-11-23T13:34:56.844" v="560" actId="1076"/>
        <pc:sldMkLst>
          <pc:docMk/>
          <pc:sldMk cId="966385949" sldId="263"/>
        </pc:sldMkLst>
        <pc:picChg chg="add mod">
          <ac:chgData name="Amos, Jemimah" userId="1dfe4ea7-ef45-47ac-a171-ccb93eb7db6b" providerId="ADAL" clId="{E0F55398-D88B-4B3D-8255-87FCF4AA1AC5}" dt="2022-11-23T13:34:56.844" v="560" actId="1076"/>
          <ac:picMkLst>
            <pc:docMk/>
            <pc:sldMk cId="966385949" sldId="263"/>
            <ac:picMk id="2" creationId="{916510B6-345B-0228-32F7-BB2C74FF2CDB}"/>
          </ac:picMkLst>
        </pc:picChg>
      </pc:sldChg>
      <pc:sldChg chg="addSp modSp new mod">
        <pc:chgData name="Amos, Jemimah" userId="1dfe4ea7-ef45-47ac-a171-ccb93eb7db6b" providerId="ADAL" clId="{E0F55398-D88B-4B3D-8255-87FCF4AA1AC5}" dt="2022-11-23T13:35:47.114" v="566" actId="14100"/>
        <pc:sldMkLst>
          <pc:docMk/>
          <pc:sldMk cId="1111079304" sldId="264"/>
        </pc:sldMkLst>
        <pc:picChg chg="add mod">
          <ac:chgData name="Amos, Jemimah" userId="1dfe4ea7-ef45-47ac-a171-ccb93eb7db6b" providerId="ADAL" clId="{E0F55398-D88B-4B3D-8255-87FCF4AA1AC5}" dt="2022-11-23T13:35:47.114" v="566" actId="14100"/>
          <ac:picMkLst>
            <pc:docMk/>
            <pc:sldMk cId="1111079304" sldId="264"/>
            <ac:picMk id="2" creationId="{86EBE64C-63DC-1E14-4621-AAE7B141B78B}"/>
          </ac:picMkLst>
        </pc:picChg>
      </pc:sldChg>
      <pc:sldChg chg="addSp delSp modSp new mod">
        <pc:chgData name="Amos, Jemimah" userId="1dfe4ea7-ef45-47ac-a171-ccb93eb7db6b" providerId="ADAL" clId="{E0F55398-D88B-4B3D-8255-87FCF4AA1AC5}" dt="2022-11-23T13:37:15.582" v="581" actId="14100"/>
        <pc:sldMkLst>
          <pc:docMk/>
          <pc:sldMk cId="3879334603" sldId="265"/>
        </pc:sldMkLst>
        <pc:picChg chg="add del">
          <ac:chgData name="Amos, Jemimah" userId="1dfe4ea7-ef45-47ac-a171-ccb93eb7db6b" providerId="ADAL" clId="{E0F55398-D88B-4B3D-8255-87FCF4AA1AC5}" dt="2022-11-23T13:36:28.835" v="569"/>
          <ac:picMkLst>
            <pc:docMk/>
            <pc:sldMk cId="3879334603" sldId="265"/>
            <ac:picMk id="2" creationId="{9C7E5DF0-D822-FF89-B8B7-DE86DEDA24E3}"/>
          </ac:picMkLst>
        </pc:picChg>
        <pc:picChg chg="add mod">
          <ac:chgData name="Amos, Jemimah" userId="1dfe4ea7-ef45-47ac-a171-ccb93eb7db6b" providerId="ADAL" clId="{E0F55398-D88B-4B3D-8255-87FCF4AA1AC5}" dt="2022-11-23T13:37:15.582" v="581" actId="14100"/>
          <ac:picMkLst>
            <pc:docMk/>
            <pc:sldMk cId="3879334603" sldId="265"/>
            <ac:picMk id="3" creationId="{3B947583-6261-E20B-C136-53987CC93B34}"/>
          </ac:picMkLst>
        </pc:picChg>
      </pc:sldChg>
      <pc:sldChg chg="addSp delSp modSp new mod setBg">
        <pc:chgData name="Amos, Jemimah" userId="1dfe4ea7-ef45-47ac-a171-ccb93eb7db6b" providerId="ADAL" clId="{E0F55398-D88B-4B3D-8255-87FCF4AA1AC5}" dt="2022-11-23T13:39:02.573" v="595" actId="14100"/>
        <pc:sldMkLst>
          <pc:docMk/>
          <pc:sldMk cId="3801976997" sldId="266"/>
        </pc:sldMkLst>
        <pc:spChg chg="add del">
          <ac:chgData name="Amos, Jemimah" userId="1dfe4ea7-ef45-47ac-a171-ccb93eb7db6b" providerId="ADAL" clId="{E0F55398-D88B-4B3D-8255-87FCF4AA1AC5}" dt="2022-11-23T13:38:38.781" v="589" actId="26606"/>
          <ac:spMkLst>
            <pc:docMk/>
            <pc:sldMk cId="3801976997" sldId="266"/>
            <ac:spMk id="7" creationId="{F3060C83-F051-4F0E-ABAD-AA0DFC48B218}"/>
          </ac:spMkLst>
        </pc:spChg>
        <pc:spChg chg="add del">
          <ac:chgData name="Amos, Jemimah" userId="1dfe4ea7-ef45-47ac-a171-ccb93eb7db6b" providerId="ADAL" clId="{E0F55398-D88B-4B3D-8255-87FCF4AA1AC5}" dt="2022-11-23T13:38:38.781" v="589" actId="26606"/>
          <ac:spMkLst>
            <pc:docMk/>
            <pc:sldMk cId="3801976997" sldId="266"/>
            <ac:spMk id="9" creationId="{83C98ABE-055B-441F-B07E-44F97F083C39}"/>
          </ac:spMkLst>
        </pc:spChg>
        <pc:spChg chg="add del">
          <ac:chgData name="Amos, Jemimah" userId="1dfe4ea7-ef45-47ac-a171-ccb93eb7db6b" providerId="ADAL" clId="{E0F55398-D88B-4B3D-8255-87FCF4AA1AC5}" dt="2022-11-23T13:38:38.781" v="589" actId="26606"/>
          <ac:spMkLst>
            <pc:docMk/>
            <pc:sldMk cId="3801976997" sldId="266"/>
            <ac:spMk id="11" creationId="{29FDB030-9B49-4CED-8CCD-4D99382388AC}"/>
          </ac:spMkLst>
        </pc:spChg>
        <pc:spChg chg="add del">
          <ac:chgData name="Amos, Jemimah" userId="1dfe4ea7-ef45-47ac-a171-ccb93eb7db6b" providerId="ADAL" clId="{E0F55398-D88B-4B3D-8255-87FCF4AA1AC5}" dt="2022-11-23T13:38:38.781" v="589" actId="26606"/>
          <ac:spMkLst>
            <pc:docMk/>
            <pc:sldMk cId="3801976997" sldId="266"/>
            <ac:spMk id="13" creationId="{3783CA14-24A1-485C-8B30-D6A5D87987AD}"/>
          </ac:spMkLst>
        </pc:spChg>
        <pc:spChg chg="add del">
          <ac:chgData name="Amos, Jemimah" userId="1dfe4ea7-ef45-47ac-a171-ccb93eb7db6b" providerId="ADAL" clId="{E0F55398-D88B-4B3D-8255-87FCF4AA1AC5}" dt="2022-11-23T13:38:38.781" v="589" actId="26606"/>
          <ac:spMkLst>
            <pc:docMk/>
            <pc:sldMk cId="3801976997" sldId="266"/>
            <ac:spMk id="15" creationId="{9A97C86A-04D6-40F7-AE84-31AB43E6A846}"/>
          </ac:spMkLst>
        </pc:spChg>
        <pc:spChg chg="add del">
          <ac:chgData name="Amos, Jemimah" userId="1dfe4ea7-ef45-47ac-a171-ccb93eb7db6b" providerId="ADAL" clId="{E0F55398-D88B-4B3D-8255-87FCF4AA1AC5}" dt="2022-11-23T13:38:38.781" v="589" actId="26606"/>
          <ac:spMkLst>
            <pc:docMk/>
            <pc:sldMk cId="3801976997" sldId="266"/>
            <ac:spMk id="17" creationId="{FF9F2414-84E8-453E-B1F3-389FDE8192D9}"/>
          </ac:spMkLst>
        </pc:spChg>
        <pc:spChg chg="add del">
          <ac:chgData name="Amos, Jemimah" userId="1dfe4ea7-ef45-47ac-a171-ccb93eb7db6b" providerId="ADAL" clId="{E0F55398-D88B-4B3D-8255-87FCF4AA1AC5}" dt="2022-11-23T13:38:38.781" v="589" actId="26606"/>
          <ac:spMkLst>
            <pc:docMk/>
            <pc:sldMk cId="3801976997" sldId="266"/>
            <ac:spMk id="19" creationId="{3ECA69A1-7536-43AC-85EF-C7106179F5ED}"/>
          </ac:spMkLst>
        </pc:spChg>
        <pc:spChg chg="add del">
          <ac:chgData name="Amos, Jemimah" userId="1dfe4ea7-ef45-47ac-a171-ccb93eb7db6b" providerId="ADAL" clId="{E0F55398-D88B-4B3D-8255-87FCF4AA1AC5}" dt="2022-11-23T13:38:42.041" v="591" actId="26606"/>
          <ac:spMkLst>
            <pc:docMk/>
            <pc:sldMk cId="3801976997" sldId="266"/>
            <ac:spMk id="21" creationId="{22F15A2D-2324-487D-A02A-BF46C5C580EB}"/>
          </ac:spMkLst>
        </pc:spChg>
        <pc:spChg chg="add del">
          <ac:chgData name="Amos, Jemimah" userId="1dfe4ea7-ef45-47ac-a171-ccb93eb7db6b" providerId="ADAL" clId="{E0F55398-D88B-4B3D-8255-87FCF4AA1AC5}" dt="2022-11-23T13:38:42.041" v="591" actId="26606"/>
          <ac:spMkLst>
            <pc:docMk/>
            <pc:sldMk cId="3801976997" sldId="266"/>
            <ac:spMk id="22" creationId="{17A7F34E-D418-47E2-9F86-2C45BBC31210}"/>
          </ac:spMkLst>
        </pc:spChg>
        <pc:spChg chg="add del">
          <ac:chgData name="Amos, Jemimah" userId="1dfe4ea7-ef45-47ac-a171-ccb93eb7db6b" providerId="ADAL" clId="{E0F55398-D88B-4B3D-8255-87FCF4AA1AC5}" dt="2022-11-23T13:38:42.041" v="591" actId="26606"/>
          <ac:spMkLst>
            <pc:docMk/>
            <pc:sldMk cId="3801976997" sldId="266"/>
            <ac:spMk id="23" creationId="{2AEAFA59-923A-4F54-8B49-44C970BCC323}"/>
          </ac:spMkLst>
        </pc:spChg>
        <pc:picChg chg="add del mod">
          <ac:chgData name="Amos, Jemimah" userId="1dfe4ea7-ef45-47ac-a171-ccb93eb7db6b" providerId="ADAL" clId="{E0F55398-D88B-4B3D-8255-87FCF4AA1AC5}" dt="2022-11-23T13:39:02.573" v="595" actId="14100"/>
          <ac:picMkLst>
            <pc:docMk/>
            <pc:sldMk cId="3801976997" sldId="266"/>
            <ac:picMk id="2" creationId="{79592C4F-685B-EAEF-73F7-DC5E5543F454}"/>
          </ac:picMkLst>
        </pc:picChg>
      </pc:sldChg>
      <pc:sldChg chg="addSp modSp new del mod">
        <pc:chgData name="Amos, Jemimah" userId="1dfe4ea7-ef45-47ac-a171-ccb93eb7db6b" providerId="ADAL" clId="{E0F55398-D88B-4B3D-8255-87FCF4AA1AC5}" dt="2022-12-05T16:09:27.583" v="741" actId="2696"/>
        <pc:sldMkLst>
          <pc:docMk/>
          <pc:sldMk cId="3082331698" sldId="267"/>
        </pc:sldMkLst>
        <pc:picChg chg="add mod">
          <ac:chgData name="Amos, Jemimah" userId="1dfe4ea7-ef45-47ac-a171-ccb93eb7db6b" providerId="ADAL" clId="{E0F55398-D88B-4B3D-8255-87FCF4AA1AC5}" dt="2022-11-23T13:40:51.490" v="604" actId="14100"/>
          <ac:picMkLst>
            <pc:docMk/>
            <pc:sldMk cId="3082331698" sldId="267"/>
            <ac:picMk id="2" creationId="{B0E501BB-6DE0-89AC-6091-D6AF29CB8DEC}"/>
          </ac:picMkLst>
        </pc:picChg>
      </pc:sldChg>
      <pc:sldChg chg="addSp delSp modSp new del mod setBg">
        <pc:chgData name="Amos, Jemimah" userId="1dfe4ea7-ef45-47ac-a171-ccb93eb7db6b" providerId="ADAL" clId="{E0F55398-D88B-4B3D-8255-87FCF4AA1AC5}" dt="2022-12-05T16:09:27.583" v="741" actId="2696"/>
        <pc:sldMkLst>
          <pc:docMk/>
          <pc:sldMk cId="2117306143" sldId="268"/>
        </pc:sldMkLst>
        <pc:spChg chg="add del">
          <ac:chgData name="Amos, Jemimah" userId="1dfe4ea7-ef45-47ac-a171-ccb93eb7db6b" providerId="ADAL" clId="{E0F55398-D88B-4B3D-8255-87FCF4AA1AC5}" dt="2022-11-23T13:43:03.283" v="612" actId="26606"/>
          <ac:spMkLst>
            <pc:docMk/>
            <pc:sldMk cId="2117306143" sldId="268"/>
            <ac:spMk id="7" creationId="{42A4FC2C-047E-45A5-965D-8E1E3BF09BC6}"/>
          </ac:spMkLst>
        </pc:spChg>
        <pc:picChg chg="add mod">
          <ac:chgData name="Amos, Jemimah" userId="1dfe4ea7-ef45-47ac-a171-ccb93eb7db6b" providerId="ADAL" clId="{E0F55398-D88B-4B3D-8255-87FCF4AA1AC5}" dt="2022-11-23T13:43:58.742" v="617" actId="14100"/>
          <ac:picMkLst>
            <pc:docMk/>
            <pc:sldMk cId="2117306143" sldId="268"/>
            <ac:picMk id="2" creationId="{B737AE19-76F3-7E41-6B80-EEE68195DE57}"/>
          </ac:picMkLst>
        </pc:picChg>
      </pc:sldChg>
      <pc:sldChg chg="addSp modSp new del mod">
        <pc:chgData name="Amos, Jemimah" userId="1dfe4ea7-ef45-47ac-a171-ccb93eb7db6b" providerId="ADAL" clId="{E0F55398-D88B-4B3D-8255-87FCF4AA1AC5}" dt="2022-12-05T16:09:27.583" v="741" actId="2696"/>
        <pc:sldMkLst>
          <pc:docMk/>
          <pc:sldMk cId="3899100454" sldId="269"/>
        </pc:sldMkLst>
        <pc:picChg chg="add mod">
          <ac:chgData name="Amos, Jemimah" userId="1dfe4ea7-ef45-47ac-a171-ccb93eb7db6b" providerId="ADAL" clId="{E0F55398-D88B-4B3D-8255-87FCF4AA1AC5}" dt="2022-11-23T13:44:42.397" v="623" actId="14100"/>
          <ac:picMkLst>
            <pc:docMk/>
            <pc:sldMk cId="3899100454" sldId="269"/>
            <ac:picMk id="2" creationId="{1F64B2F1-2530-0970-2689-E2FFC8F71BCE}"/>
          </ac:picMkLst>
        </pc:picChg>
      </pc:sldChg>
      <pc:sldChg chg="addSp modSp new del mod">
        <pc:chgData name="Amos, Jemimah" userId="1dfe4ea7-ef45-47ac-a171-ccb93eb7db6b" providerId="ADAL" clId="{E0F55398-D88B-4B3D-8255-87FCF4AA1AC5}" dt="2022-12-05T16:09:27.583" v="741" actId="2696"/>
        <pc:sldMkLst>
          <pc:docMk/>
          <pc:sldMk cId="275055297" sldId="270"/>
        </pc:sldMkLst>
        <pc:picChg chg="add mod">
          <ac:chgData name="Amos, Jemimah" userId="1dfe4ea7-ef45-47ac-a171-ccb93eb7db6b" providerId="ADAL" clId="{E0F55398-D88B-4B3D-8255-87FCF4AA1AC5}" dt="2022-11-23T13:45:44.523" v="631" actId="14100"/>
          <ac:picMkLst>
            <pc:docMk/>
            <pc:sldMk cId="275055297" sldId="270"/>
            <ac:picMk id="2" creationId="{4BA2E45F-A528-AA03-9176-BCEBF90D4A0E}"/>
          </ac:picMkLst>
        </pc:picChg>
      </pc:sldChg>
      <pc:sldChg chg="addSp modSp new mod">
        <pc:chgData name="Amos, Jemimah" userId="1dfe4ea7-ef45-47ac-a171-ccb93eb7db6b" providerId="ADAL" clId="{E0F55398-D88B-4B3D-8255-87FCF4AA1AC5}" dt="2022-11-23T13:46:28.651" v="636" actId="14100"/>
        <pc:sldMkLst>
          <pc:docMk/>
          <pc:sldMk cId="1631338501" sldId="271"/>
        </pc:sldMkLst>
        <pc:picChg chg="add mod">
          <ac:chgData name="Amos, Jemimah" userId="1dfe4ea7-ef45-47ac-a171-ccb93eb7db6b" providerId="ADAL" clId="{E0F55398-D88B-4B3D-8255-87FCF4AA1AC5}" dt="2022-11-23T13:46:28.651" v="636" actId="14100"/>
          <ac:picMkLst>
            <pc:docMk/>
            <pc:sldMk cId="1631338501" sldId="271"/>
            <ac:picMk id="2" creationId="{7AC8D147-10A8-B75A-702A-AB1B835CAEA1}"/>
          </ac:picMkLst>
        </pc:picChg>
      </pc:sldChg>
      <pc:sldChg chg="addSp modSp new mod">
        <pc:chgData name="Amos, Jemimah" userId="1dfe4ea7-ef45-47ac-a171-ccb93eb7db6b" providerId="ADAL" clId="{E0F55398-D88B-4B3D-8255-87FCF4AA1AC5}" dt="2022-11-23T13:47:04.042" v="642" actId="14100"/>
        <pc:sldMkLst>
          <pc:docMk/>
          <pc:sldMk cId="1702188230" sldId="272"/>
        </pc:sldMkLst>
        <pc:picChg chg="add mod">
          <ac:chgData name="Amos, Jemimah" userId="1dfe4ea7-ef45-47ac-a171-ccb93eb7db6b" providerId="ADAL" clId="{E0F55398-D88B-4B3D-8255-87FCF4AA1AC5}" dt="2022-11-23T13:47:04.042" v="642" actId="14100"/>
          <ac:picMkLst>
            <pc:docMk/>
            <pc:sldMk cId="1702188230" sldId="272"/>
            <ac:picMk id="2" creationId="{4D20B586-D691-7288-3014-401C480032BF}"/>
          </ac:picMkLst>
        </pc:picChg>
      </pc:sldChg>
      <pc:sldChg chg="addSp modSp new del mod">
        <pc:chgData name="Amos, Jemimah" userId="1dfe4ea7-ef45-47ac-a171-ccb93eb7db6b" providerId="ADAL" clId="{E0F55398-D88B-4B3D-8255-87FCF4AA1AC5}" dt="2022-12-05T16:30:18.910" v="742" actId="2696"/>
        <pc:sldMkLst>
          <pc:docMk/>
          <pc:sldMk cId="2666114025" sldId="273"/>
        </pc:sldMkLst>
        <pc:picChg chg="add mod">
          <ac:chgData name="Amos, Jemimah" userId="1dfe4ea7-ef45-47ac-a171-ccb93eb7db6b" providerId="ADAL" clId="{E0F55398-D88B-4B3D-8255-87FCF4AA1AC5}" dt="2022-11-23T13:50:07.438" v="660" actId="14100"/>
          <ac:picMkLst>
            <pc:docMk/>
            <pc:sldMk cId="2666114025" sldId="273"/>
            <ac:picMk id="2" creationId="{7CC3D2C1-6AB2-0AA8-9FE2-010D0B7D2A14}"/>
          </ac:picMkLst>
        </pc:picChg>
      </pc:sldChg>
      <pc:sldChg chg="addSp modSp new mod">
        <pc:chgData name="Amos, Jemimah" userId="1dfe4ea7-ef45-47ac-a171-ccb93eb7db6b" providerId="ADAL" clId="{E0F55398-D88B-4B3D-8255-87FCF4AA1AC5}" dt="2022-11-23T13:48:03.593" v="652" actId="14100"/>
        <pc:sldMkLst>
          <pc:docMk/>
          <pc:sldMk cId="3953850767" sldId="274"/>
        </pc:sldMkLst>
        <pc:picChg chg="add mod">
          <ac:chgData name="Amos, Jemimah" userId="1dfe4ea7-ef45-47ac-a171-ccb93eb7db6b" providerId="ADAL" clId="{E0F55398-D88B-4B3D-8255-87FCF4AA1AC5}" dt="2022-11-23T13:48:03.593" v="652" actId="14100"/>
          <ac:picMkLst>
            <pc:docMk/>
            <pc:sldMk cId="3953850767" sldId="274"/>
            <ac:picMk id="2" creationId="{37CA321B-310A-C6EB-8577-A056F52C21F7}"/>
          </ac:picMkLst>
        </pc:picChg>
      </pc:sldChg>
      <pc:sldChg chg="addSp modSp new mod">
        <pc:chgData name="Amos, Jemimah" userId="1dfe4ea7-ef45-47ac-a171-ccb93eb7db6b" providerId="ADAL" clId="{E0F55398-D88B-4B3D-8255-87FCF4AA1AC5}" dt="2022-11-23T13:49:17.607" v="658" actId="14100"/>
        <pc:sldMkLst>
          <pc:docMk/>
          <pc:sldMk cId="3951099121" sldId="275"/>
        </pc:sldMkLst>
        <pc:picChg chg="add mod">
          <ac:chgData name="Amos, Jemimah" userId="1dfe4ea7-ef45-47ac-a171-ccb93eb7db6b" providerId="ADAL" clId="{E0F55398-D88B-4B3D-8255-87FCF4AA1AC5}" dt="2022-11-23T13:49:17.607" v="658" actId="14100"/>
          <ac:picMkLst>
            <pc:docMk/>
            <pc:sldMk cId="3951099121" sldId="275"/>
            <ac:picMk id="2" creationId="{34074CE4-3DFD-F4FA-C35D-41DC3E90764D}"/>
          </ac:picMkLst>
        </pc:picChg>
      </pc:sldChg>
      <pc:sldChg chg="modSp add del mod">
        <pc:chgData name="Amos, Jemimah" userId="1dfe4ea7-ef45-47ac-a171-ccb93eb7db6b" providerId="ADAL" clId="{E0F55398-D88B-4B3D-8255-87FCF4AA1AC5}" dt="2022-11-23T13:36:57.029" v="576"/>
        <pc:sldMkLst>
          <pc:docMk/>
          <pc:sldMk cId="1786381644" sldId="5316"/>
        </pc:sldMkLst>
        <pc:spChg chg="mod">
          <ac:chgData name="Amos, Jemimah" userId="1dfe4ea7-ef45-47ac-a171-ccb93eb7db6b" providerId="ADAL" clId="{E0F55398-D88B-4B3D-8255-87FCF4AA1AC5}" dt="2022-11-23T13:36:57.029" v="576"/>
          <ac:spMkLst>
            <pc:docMk/>
            <pc:sldMk cId="1786381644" sldId="5316"/>
            <ac:spMk id="11" creationId="{A329359B-5C98-A04A-B544-22756FF9A393}"/>
          </ac:spMkLst>
        </pc:spChg>
        <pc:spChg chg="mod">
          <ac:chgData name="Amos, Jemimah" userId="1dfe4ea7-ef45-47ac-a171-ccb93eb7db6b" providerId="ADAL" clId="{E0F55398-D88B-4B3D-8255-87FCF4AA1AC5}" dt="2022-11-23T13:36:57.029" v="576"/>
          <ac:spMkLst>
            <pc:docMk/>
            <pc:sldMk cId="1786381644" sldId="5316"/>
            <ac:spMk id="12" creationId="{9821D73D-4CF0-D045-A89E-BFD393E10F73}"/>
          </ac:spMkLst>
        </pc:spChg>
      </pc:sldChg>
      <pc:sldChg chg="modSp add del mod">
        <pc:chgData name="Amos, Jemimah" userId="1dfe4ea7-ef45-47ac-a171-ccb93eb7db6b" providerId="ADAL" clId="{E0F55398-D88B-4B3D-8255-87FCF4AA1AC5}" dt="2022-11-23T13:38:29.273" v="586"/>
        <pc:sldMkLst>
          <pc:docMk/>
          <pc:sldMk cId="2394493793" sldId="5317"/>
        </pc:sldMkLst>
        <pc:spChg chg="mod">
          <ac:chgData name="Amos, Jemimah" userId="1dfe4ea7-ef45-47ac-a171-ccb93eb7db6b" providerId="ADAL" clId="{E0F55398-D88B-4B3D-8255-87FCF4AA1AC5}" dt="2022-11-23T13:38:28.641" v="585" actId="255"/>
          <ac:spMkLst>
            <pc:docMk/>
            <pc:sldMk cId="2394493793" sldId="5317"/>
            <ac:spMk id="5" creationId="{4C07F83C-53BE-854C-81B6-A99DD6EDD402}"/>
          </ac:spMkLst>
        </pc:spChg>
      </pc:sldChg>
      <pc:sldChg chg="modSp add del mod modNotesTx">
        <pc:chgData name="Amos, Jemimah" userId="1dfe4ea7-ef45-47ac-a171-ccb93eb7db6b" providerId="ADAL" clId="{E0F55398-D88B-4B3D-8255-87FCF4AA1AC5}" dt="2022-12-05T16:55:33.397" v="746" actId="2696"/>
        <pc:sldMkLst>
          <pc:docMk/>
          <pc:sldMk cId="3132620937" sldId="5329"/>
        </pc:sldMkLst>
        <pc:spChg chg="mod">
          <ac:chgData name="Amos, Jemimah" userId="1dfe4ea7-ef45-47ac-a171-ccb93eb7db6b" providerId="ADAL" clId="{E0F55398-D88B-4B3D-8255-87FCF4AA1AC5}" dt="2022-12-05T16:53:54.735" v="744" actId="255"/>
          <ac:spMkLst>
            <pc:docMk/>
            <pc:sldMk cId="3132620937" sldId="5329"/>
            <ac:spMk id="5" creationId="{4C07F83C-53BE-854C-81B6-A99DD6EDD402}"/>
          </ac:spMkLst>
        </pc:spChg>
      </pc:sldChg>
      <pc:sldMasterChg chg="delSldLayout">
        <pc:chgData name="Amos, Jemimah" userId="1dfe4ea7-ef45-47ac-a171-ccb93eb7db6b" providerId="ADAL" clId="{E0F55398-D88B-4B3D-8255-87FCF4AA1AC5}" dt="2022-12-05T16:55:33.397" v="746" actId="2696"/>
        <pc:sldMasterMkLst>
          <pc:docMk/>
          <pc:sldMasterMk cId="3693843513" sldId="2147493455"/>
        </pc:sldMasterMkLst>
        <pc:sldLayoutChg chg="del">
          <pc:chgData name="Amos, Jemimah" userId="1dfe4ea7-ef45-47ac-a171-ccb93eb7db6b" providerId="ADAL" clId="{E0F55398-D88B-4B3D-8255-87FCF4AA1AC5}" dt="2022-12-05T16:55:33.397" v="746" actId="2696"/>
          <pc:sldLayoutMkLst>
            <pc:docMk/>
            <pc:sldMasterMk cId="3693843513" sldId="2147493455"/>
            <pc:sldLayoutMk cId="4229096765" sldId="2147493490"/>
          </pc:sldLayoutMkLst>
        </pc:sldLayoutChg>
      </pc:sldMasterChg>
      <pc:sldMasterChg chg="delSldLayout">
        <pc:chgData name="Amos, Jemimah" userId="1dfe4ea7-ef45-47ac-a171-ccb93eb7db6b" providerId="ADAL" clId="{E0F55398-D88B-4B3D-8255-87FCF4AA1AC5}" dt="2022-11-23T13:36:42.259" v="571" actId="2696"/>
        <pc:sldMasterMkLst>
          <pc:docMk/>
          <pc:sldMasterMk cId="4212713332" sldId="2147493467"/>
        </pc:sldMasterMkLst>
        <pc:sldLayoutChg chg="del">
          <pc:chgData name="Amos, Jemimah" userId="1dfe4ea7-ef45-47ac-a171-ccb93eb7db6b" providerId="ADAL" clId="{E0F55398-D88B-4B3D-8255-87FCF4AA1AC5}" dt="2022-11-23T13:36:42.259" v="571" actId="2696"/>
          <pc:sldLayoutMkLst>
            <pc:docMk/>
            <pc:sldMasterMk cId="4212713332" sldId="2147493467"/>
            <pc:sldLayoutMk cId="2608116854" sldId="214749347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174ED-D6A2-4CCF-AA0B-1C9F716A3E2A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427AE-CE7E-4C50-85C7-AD310A758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2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866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Speaker’s Notes:</a:t>
            </a:r>
          </a:p>
          <a:p>
            <a:pPr marL="169052" marR="0" lvl="0" indent="-169052" algn="l" defTabSz="866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Today we will be speaking about allyship. This is a high-level overview of the agenda for today.</a:t>
            </a:r>
          </a:p>
          <a:p>
            <a:pPr marL="0" marR="0" lvl="0" indent="0" algn="l" defTabSz="866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866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conducting the training over two sessions: </a:t>
            </a:r>
          </a:p>
          <a:p>
            <a:pPr marL="171450" marR="0" lvl="0" indent="-171450" algn="l" defTabSz="866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will go over Module 2 on (insert date), when we’ll look at how we can identify the accountabilities and responsibilities of allies and how we’ll practice being an ally in our workplace. 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 Light" panose="02000000000000000000" pitchFamily="2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427AE-CE7E-4C50-85C7-AD310A7587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0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0288" y="828675"/>
            <a:ext cx="4651375" cy="261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6316">
              <a:defRPr/>
            </a:pP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0FC7D-8687-9A40-9CA8-0B2F00AB98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 Light" panose="02000000000000000000" pitchFamily="2" charset="0"/>
                <a:ea typeface="+mn-ea"/>
                <a:cs typeface="+mn-cs"/>
              </a:rPr>
              <a:pPr marL="0" marR="0" lvl="0" indent="0" algn="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 Light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643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enture.com/SiteCollectionDocuments/PDF/OutlookPDF_AgileOrganization_02" TargetMode="External"/><Relationship Id="rId2" Type="http://schemas.openxmlformats.org/officeDocument/2006/relationships/hyperlink" Target="http://www.forbes.com/sites/joshbersin/2013/05/06/time-to-scrap-performance-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ryanestis.com/adobe-interview/" TargetMode="External"/><Relationship Id="rId5" Type="http://schemas.openxmlformats.org/officeDocument/2006/relationships/hyperlink" Target="http://www.forbes.com/sites/stevedenning/2012/04/17/" TargetMode="External"/><Relationship Id="rId4" Type="http://schemas.openxmlformats.org/officeDocument/2006/relationships/hyperlink" Target="http://www.huffingtonpost.com/samuel-culbert/performance-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8A7D74D8-1233-AF4C-BD04-975E89D5BC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570" y="1525413"/>
            <a:ext cx="5103545" cy="3595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200" b="0" i="0">
                <a:solidFill>
                  <a:srgbClr val="41439A"/>
                </a:solidFill>
                <a:latin typeface="Exo" panose="02000503000000000000" pitchFamily="2" charset="77"/>
                <a:cs typeface="Arial" panose="020B0604020202020204" pitchFamily="34" charset="0"/>
              </a:defRPr>
            </a:lvl1pPr>
            <a:lvl2pPr marL="342854" indent="0">
              <a:lnSpc>
                <a:spcPts val="1050"/>
              </a:lnSpc>
              <a:buNone/>
              <a:defRPr sz="1050">
                <a:solidFill>
                  <a:srgbClr val="2576B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09" indent="0">
              <a:lnSpc>
                <a:spcPts val="1050"/>
              </a:lnSpc>
              <a:buNone/>
              <a:defRPr sz="1050">
                <a:solidFill>
                  <a:srgbClr val="2576B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563" indent="0">
              <a:lnSpc>
                <a:spcPts val="1050"/>
              </a:lnSpc>
              <a:buNone/>
              <a:defRPr sz="1050">
                <a:solidFill>
                  <a:srgbClr val="2576B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417" indent="0">
              <a:lnSpc>
                <a:spcPts val="1050"/>
              </a:lnSpc>
              <a:buNone/>
              <a:defRPr sz="1050">
                <a:solidFill>
                  <a:srgbClr val="2576B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EEA3BBC2-BBF3-A44D-94A7-838DAAA857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8570" y="2007616"/>
            <a:ext cx="5103545" cy="2583765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>
              <a:lnSpc>
                <a:spcPct val="110000"/>
              </a:lnSpc>
              <a:buNone/>
              <a:defRPr sz="1050" b="0" i="0">
                <a:solidFill>
                  <a:srgbClr val="000000"/>
                </a:solidFill>
                <a:latin typeface="Roboto Condensed Light" panose="02000000000000000000" pitchFamily="2" charset="0"/>
                <a:cs typeface="Arial Narrow" panose="020B0604020202020204" pitchFamily="34" charset="0"/>
              </a:defRPr>
            </a:lvl1pPr>
            <a:lvl2pPr marL="342854" indent="0">
              <a:lnSpc>
                <a:spcPts val="1275"/>
              </a:lnSpc>
              <a:buNone/>
              <a:defRPr sz="105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09" indent="0">
              <a:lnSpc>
                <a:spcPts val="1275"/>
              </a:lnSpc>
              <a:buNone/>
              <a:defRPr sz="105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563" indent="0">
              <a:lnSpc>
                <a:spcPts val="1275"/>
              </a:lnSpc>
              <a:buNone/>
              <a:defRPr sz="105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417" indent="0">
              <a:lnSpc>
                <a:spcPts val="1275"/>
              </a:lnSpc>
              <a:buNone/>
              <a:defRPr sz="105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F5C9007-65FE-824C-AED0-189D7974FB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5428" y="469106"/>
            <a:ext cx="4089265" cy="277461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>
                <a:solidFill>
                  <a:srgbClr val="414299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B026F4C-F669-F54B-9970-791C1D1AC94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7809" y="772940"/>
            <a:ext cx="5164306" cy="442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000" b="1" i="0">
                <a:solidFill>
                  <a:srgbClr val="777777"/>
                </a:solidFill>
                <a:latin typeface="Montserrat Semi" pitchFamily="2" charset="77"/>
              </a:defRPr>
            </a:lvl1pPr>
          </a:lstStyle>
          <a:p>
            <a:pPr lvl="0"/>
            <a:r>
              <a:rPr lang="en-US"/>
              <a:t>Click to Edit Master Styles</a:t>
            </a:r>
          </a:p>
        </p:txBody>
      </p:sp>
    </p:spTree>
    <p:extLst>
      <p:ext uri="{BB962C8B-B14F-4D97-AF65-F5344CB8AC3E}">
        <p14:creationId xmlns:p14="http://schemas.microsoft.com/office/powerpoint/2010/main" val="1356432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blank_bg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F5C9007-65FE-824C-AED0-189D7974FB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5428" y="469106"/>
            <a:ext cx="4089265" cy="277461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>
                <a:solidFill>
                  <a:srgbClr val="414299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B026F4C-F669-F54B-9970-791C1D1AC94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7809" y="772940"/>
            <a:ext cx="5164306" cy="442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000" b="1" i="0">
                <a:solidFill>
                  <a:srgbClr val="777777"/>
                </a:solidFill>
                <a:latin typeface="Montserrat Semi" pitchFamily="2" charset="77"/>
              </a:defRPr>
            </a:lvl1pPr>
          </a:lstStyle>
          <a:p>
            <a:pPr lvl="0"/>
            <a:r>
              <a:rPr lang="en-US"/>
              <a:t>Click to Edit Master Styles</a:t>
            </a:r>
          </a:p>
        </p:txBody>
      </p:sp>
    </p:spTree>
    <p:extLst>
      <p:ext uri="{BB962C8B-B14F-4D97-AF65-F5344CB8AC3E}">
        <p14:creationId xmlns:p14="http://schemas.microsoft.com/office/powerpoint/2010/main" val="2573558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blank_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F5C9007-65FE-824C-AED0-189D7974FB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5428" y="469106"/>
            <a:ext cx="4089265" cy="277461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>
                <a:solidFill>
                  <a:srgbClr val="414299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B026F4C-F669-F54B-9970-791C1D1AC94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7809" y="772940"/>
            <a:ext cx="5164306" cy="442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000" b="1" i="0">
                <a:solidFill>
                  <a:srgbClr val="777777"/>
                </a:solidFill>
                <a:latin typeface="Montserrat Semi" pitchFamily="2" charset="77"/>
              </a:defRPr>
            </a:lvl1pPr>
          </a:lstStyle>
          <a:p>
            <a:pPr lvl="0"/>
            <a:r>
              <a:rPr lang="en-US"/>
              <a:t>Click to Edit Master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061867-2614-EC4D-8CEC-E2F264B5A1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86593" y="1469572"/>
            <a:ext cx="8632408" cy="31345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67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8CB61596-7169-7B4D-A928-2E73B353DFA6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265475" y="1420416"/>
            <a:ext cx="8648764" cy="315991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0A0A8C5-2E98-2940-BE8B-AF9EE05EAA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4108" y="469106"/>
            <a:ext cx="4089265" cy="277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414299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CE0B5E0-11BE-7946-B82C-5E3C35F26B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5429" y="772940"/>
            <a:ext cx="5912567" cy="44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rgbClr val="777777"/>
                </a:solidFill>
                <a:latin typeface="Montserrat Semi" pitchFamily="2" charset="77"/>
              </a:defRPr>
            </a:lvl1pPr>
          </a:lstStyle>
          <a:p>
            <a:pPr lvl="0"/>
            <a:r>
              <a:rPr lang="en-US"/>
              <a:t>Click to Edit Master Styles</a:t>
            </a:r>
          </a:p>
        </p:txBody>
      </p:sp>
    </p:spTree>
    <p:extLst>
      <p:ext uri="{BB962C8B-B14F-4D97-AF65-F5344CB8AC3E}">
        <p14:creationId xmlns:p14="http://schemas.microsoft.com/office/powerpoint/2010/main" val="102948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ba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0F98D3B-482F-0747-9502-8D7180CE44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120" r="31547" b="28119"/>
          <a:stretch/>
        </p:blipFill>
        <p:spPr>
          <a:xfrm>
            <a:off x="0" y="-1"/>
            <a:ext cx="3086889" cy="515495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7372BDB-ADAA-F141-8B07-251E621C94BC}"/>
              </a:ext>
            </a:extLst>
          </p:cNvPr>
          <p:cNvSpPr/>
          <p:nvPr userDrawn="1"/>
        </p:nvSpPr>
        <p:spPr>
          <a:xfrm>
            <a:off x="4405" y="0"/>
            <a:ext cx="3086888" cy="5143500"/>
          </a:xfrm>
          <a:prstGeom prst="rect">
            <a:avLst/>
          </a:prstGeom>
          <a:gradFill>
            <a:gsLst>
              <a:gs pos="19000">
                <a:srgbClr val="41439A">
                  <a:alpha val="54000"/>
                </a:srgbClr>
              </a:gs>
              <a:gs pos="99000">
                <a:srgbClr val="4B4FA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8D8AB7-A57D-1241-931E-54086C3A65D6}"/>
              </a:ext>
            </a:extLst>
          </p:cNvPr>
          <p:cNvSpPr txBox="1"/>
          <p:nvPr userDrawn="1"/>
        </p:nvSpPr>
        <p:spPr>
          <a:xfrm>
            <a:off x="259849" y="393321"/>
            <a:ext cx="2381943" cy="1159411"/>
          </a:xfrm>
          <a:prstGeom prst="rect">
            <a:avLst/>
          </a:prstGeom>
        </p:spPr>
        <p:txBody>
          <a:bodyPr vert="horz" wrap="square" lIns="0" tIns="5198" rIns="0" bIns="0" rtlCol="0">
            <a:noAutofit/>
          </a:bodyPr>
          <a:lstStyle/>
          <a:p>
            <a:pPr marL="5775" marR="182207" algn="just">
              <a:lnSpc>
                <a:spcPct val="90000"/>
              </a:lnSpc>
              <a:spcBef>
                <a:spcPts val="41"/>
              </a:spcBef>
            </a:pPr>
            <a:endParaRPr lang="en-US" sz="3000" b="1" i="0" spc="-22" dirty="0">
              <a:solidFill>
                <a:schemeClr val="bg1"/>
              </a:solidFill>
              <a:latin typeface="Montserrat SemiBold" pitchFamily="2" charset="77"/>
              <a:cs typeface="Arial Narrow"/>
            </a:endParaRPr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9BAAE306-3204-4CC5-884C-3D462803A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397516"/>
            <a:ext cx="2381943" cy="84764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7542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ba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EFE861-8F69-7A43-B791-949CBC4BE55F}"/>
              </a:ext>
            </a:extLst>
          </p:cNvPr>
          <p:cNvSpPr/>
          <p:nvPr userDrawn="1"/>
        </p:nvSpPr>
        <p:spPr>
          <a:xfrm>
            <a:off x="6008685" y="0"/>
            <a:ext cx="3135315" cy="5143500"/>
          </a:xfrm>
          <a:prstGeom prst="rect">
            <a:avLst/>
          </a:prstGeom>
          <a:gradFill>
            <a:gsLst>
              <a:gs pos="15000">
                <a:schemeClr val="bg1"/>
              </a:gs>
              <a:gs pos="85000">
                <a:schemeClr val="bg1">
                  <a:lumMod val="8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7B06F9-049A-0C40-A93E-C28D57EBABA0}"/>
              </a:ext>
            </a:extLst>
          </p:cNvPr>
          <p:cNvSpPr txBox="1"/>
          <p:nvPr userDrawn="1"/>
        </p:nvSpPr>
        <p:spPr>
          <a:xfrm>
            <a:off x="7367580" y="4831080"/>
            <a:ext cx="1554278" cy="137160"/>
          </a:xfrm>
          <a:prstGeom prst="rect">
            <a:avLst/>
          </a:prstGeom>
        </p:spPr>
        <p:txBody>
          <a:bodyPr wrap="square" lIns="0" tIns="0" rIns="0" bIns="0" numCol="1" spcCol="360000" rtlCol="0">
            <a:noAutofit/>
          </a:bodyPr>
          <a:lstStyle/>
          <a:p>
            <a:pPr marL="0" marR="0" lvl="0" indent="0" algn="r" defTabSz="41581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600" b="0" i="0" dirty="0">
                <a:latin typeface="Exo" panose="02000503000000000000" pitchFamily="2" charset="77"/>
              </a:rPr>
              <a:t>McLean &amp; Company   |   </a:t>
            </a:r>
            <a:fld id="{81D60167-4931-47E6-BA6A-407CBD079E47}" type="slidenum">
              <a:rPr sz="600" b="0" i="0" smtClean="0">
                <a:latin typeface="Exo" panose="02000503000000000000" pitchFamily="2" charset="77"/>
                <a:cs typeface="Arial" panose="020B0604020202020204" pitchFamily="34" charset="0"/>
              </a:rPr>
              <a:pPr marL="0" marR="0" lvl="0" indent="0" algn="r" defTabSz="415814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sz="600" b="0" i="0" dirty="0">
              <a:latin typeface="Exo" panose="02000503000000000000" pitchFamily="2" charset="77"/>
              <a:cs typeface="Arial" panose="020B0604020202020204" pitchFamily="34" charset="0"/>
            </a:endParaRP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D74FE7CA-7A5A-684D-9F5F-3F0972E877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571" y="1525413"/>
            <a:ext cx="5219361" cy="3595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200" b="0" i="0">
                <a:solidFill>
                  <a:srgbClr val="41439A"/>
                </a:solidFill>
                <a:latin typeface="Exo" panose="02000503000000000000" pitchFamily="2" charset="77"/>
                <a:cs typeface="Arial" panose="020B0604020202020204" pitchFamily="34" charset="0"/>
              </a:defRPr>
            </a:lvl1pPr>
            <a:lvl2pPr marL="342854" indent="0">
              <a:lnSpc>
                <a:spcPts val="1050"/>
              </a:lnSpc>
              <a:buNone/>
              <a:defRPr sz="1050">
                <a:solidFill>
                  <a:srgbClr val="2576B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09" indent="0">
              <a:lnSpc>
                <a:spcPts val="1050"/>
              </a:lnSpc>
              <a:buNone/>
              <a:defRPr sz="1050">
                <a:solidFill>
                  <a:srgbClr val="2576B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563" indent="0">
              <a:lnSpc>
                <a:spcPts val="1050"/>
              </a:lnSpc>
              <a:buNone/>
              <a:defRPr sz="1050">
                <a:solidFill>
                  <a:srgbClr val="2576B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417" indent="0">
              <a:lnSpc>
                <a:spcPts val="1050"/>
              </a:lnSpc>
              <a:buNone/>
              <a:defRPr sz="1050">
                <a:solidFill>
                  <a:srgbClr val="2576B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9D189146-FF41-014B-9557-980460D1D6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8571" y="2007616"/>
            <a:ext cx="5219361" cy="2583765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>
              <a:lnSpc>
                <a:spcPct val="110000"/>
              </a:lnSpc>
              <a:buNone/>
              <a:defRPr sz="1050" b="0" i="0">
                <a:solidFill>
                  <a:srgbClr val="000000"/>
                </a:solidFill>
                <a:latin typeface="Roboto Condensed Light" panose="02000000000000000000" pitchFamily="2" charset="0"/>
                <a:cs typeface="Arial Narrow" panose="020B0604020202020204" pitchFamily="34" charset="0"/>
              </a:defRPr>
            </a:lvl1pPr>
            <a:lvl2pPr marL="342854" indent="0">
              <a:lnSpc>
                <a:spcPts val="1275"/>
              </a:lnSpc>
              <a:buNone/>
              <a:defRPr sz="105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09" indent="0">
              <a:lnSpc>
                <a:spcPts val="1275"/>
              </a:lnSpc>
              <a:buNone/>
              <a:defRPr sz="105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563" indent="0">
              <a:lnSpc>
                <a:spcPts val="1275"/>
              </a:lnSpc>
              <a:buNone/>
              <a:defRPr sz="105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417" indent="0">
              <a:lnSpc>
                <a:spcPts val="1275"/>
              </a:lnSpc>
              <a:buNone/>
              <a:defRPr sz="105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DA32DB1-8DF9-3F49-AD12-485E20424D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5428" y="469106"/>
            <a:ext cx="4089265" cy="277461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>
                <a:solidFill>
                  <a:srgbClr val="414299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549843B-697E-0B46-B573-D5E933F742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7809" y="772940"/>
            <a:ext cx="5164306" cy="442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000" b="1" i="0">
                <a:solidFill>
                  <a:srgbClr val="777777"/>
                </a:solidFill>
                <a:latin typeface="Montserrat Semi" pitchFamily="2" charset="77"/>
              </a:defRPr>
            </a:lvl1pPr>
          </a:lstStyle>
          <a:p>
            <a:pPr lvl="0"/>
            <a:r>
              <a:rPr lang="en-US"/>
              <a:t>Click to Edit Master Styles</a:t>
            </a:r>
          </a:p>
        </p:txBody>
      </p:sp>
    </p:spTree>
    <p:extLst>
      <p:ext uri="{BB962C8B-B14F-4D97-AF65-F5344CB8AC3E}">
        <p14:creationId xmlns:p14="http://schemas.microsoft.com/office/powerpoint/2010/main" val="3205492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94A49C4-26C6-F747-A948-6F248247D1D3}"/>
              </a:ext>
            </a:extLst>
          </p:cNvPr>
          <p:cNvSpPr/>
          <p:nvPr userDrawn="1"/>
        </p:nvSpPr>
        <p:spPr>
          <a:xfrm>
            <a:off x="6491395" y="0"/>
            <a:ext cx="2652604" cy="5143500"/>
          </a:xfrm>
          <a:prstGeom prst="rect">
            <a:avLst/>
          </a:prstGeom>
          <a:gradFill>
            <a:gsLst>
              <a:gs pos="19000">
                <a:srgbClr val="41439A"/>
              </a:gs>
              <a:gs pos="99000">
                <a:srgbClr val="7F80B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</a:pPr>
            <a:endParaRPr lang="en-US" sz="1350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CD080FB1-EBFC-8046-8481-0C6839CE64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63946" y="2007616"/>
            <a:ext cx="2055054" cy="2583764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>
              <a:lnSpc>
                <a:spcPct val="110000"/>
              </a:lnSpc>
              <a:buNone/>
              <a:defRPr sz="900" b="0" i="0">
                <a:solidFill>
                  <a:schemeClr val="bg1"/>
                </a:solidFill>
                <a:latin typeface="Roboto Condensed Light" panose="02000000000000000000" pitchFamily="2" charset="0"/>
                <a:cs typeface="Arial Narrow" panose="020B0604020202020204" pitchFamily="34" charset="0"/>
              </a:defRPr>
            </a:lvl1pPr>
            <a:lvl2pPr marL="342854" indent="0">
              <a:lnSpc>
                <a:spcPts val="1275"/>
              </a:lnSpc>
              <a:buNone/>
              <a:defRPr sz="105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09" indent="0">
              <a:lnSpc>
                <a:spcPts val="1275"/>
              </a:lnSpc>
              <a:buNone/>
              <a:defRPr sz="105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563" indent="0">
              <a:lnSpc>
                <a:spcPts val="1275"/>
              </a:lnSpc>
              <a:buNone/>
              <a:defRPr sz="105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417" indent="0">
              <a:lnSpc>
                <a:spcPts val="1275"/>
              </a:lnSpc>
              <a:buNone/>
              <a:defRPr sz="105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F31929-89BD-E543-96C2-360156E5945B}"/>
              </a:ext>
            </a:extLst>
          </p:cNvPr>
          <p:cNvSpPr txBox="1"/>
          <p:nvPr userDrawn="1"/>
        </p:nvSpPr>
        <p:spPr>
          <a:xfrm>
            <a:off x="7367580" y="4831080"/>
            <a:ext cx="1554278" cy="137160"/>
          </a:xfrm>
          <a:prstGeom prst="rect">
            <a:avLst/>
          </a:prstGeom>
        </p:spPr>
        <p:txBody>
          <a:bodyPr wrap="square" lIns="0" tIns="0" rIns="0" bIns="0" numCol="1" spcCol="360000" rtlCol="0">
            <a:noAutofit/>
          </a:bodyPr>
          <a:lstStyle/>
          <a:p>
            <a:pPr marL="0" marR="0" lvl="0" indent="0" algn="r" defTabSz="41581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600" b="0" i="0" dirty="0">
                <a:solidFill>
                  <a:schemeClr val="bg1"/>
                </a:solidFill>
                <a:latin typeface="Exo" panose="02000503000000000000" pitchFamily="2" charset="77"/>
              </a:rPr>
              <a:t>McLean &amp; Company   |   </a:t>
            </a:r>
            <a:fld id="{81D60167-4931-47E6-BA6A-407CBD079E47}" type="slidenum">
              <a:rPr sz="600" b="0" i="0" smtClean="0">
                <a:solidFill>
                  <a:schemeClr val="bg1"/>
                </a:solidFill>
                <a:latin typeface="Exo" panose="02000503000000000000" pitchFamily="2" charset="77"/>
                <a:cs typeface="Arial" panose="020B0604020202020204" pitchFamily="34" charset="0"/>
              </a:rPr>
              <a:pPr marL="0" marR="0" lvl="0" indent="0" algn="r" defTabSz="415814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sz="600" b="0" i="0" dirty="0">
              <a:solidFill>
                <a:schemeClr val="bg1"/>
              </a:solidFill>
              <a:latin typeface="Exo" panose="02000503000000000000" pitchFamily="2" charset="77"/>
              <a:cs typeface="Arial" panose="020B0604020202020204" pitchFamily="34" charset="0"/>
            </a:endParaRP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B823CCAD-7076-D149-9259-8498795EC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571" y="1525413"/>
            <a:ext cx="5611026" cy="3595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200" b="0" i="0">
                <a:solidFill>
                  <a:srgbClr val="41439A"/>
                </a:solidFill>
                <a:latin typeface="Exo" panose="02000503000000000000" pitchFamily="2" charset="77"/>
                <a:cs typeface="Arial" panose="020B0604020202020204" pitchFamily="34" charset="0"/>
              </a:defRPr>
            </a:lvl1pPr>
            <a:lvl2pPr marL="342854" indent="0">
              <a:lnSpc>
                <a:spcPts val="1050"/>
              </a:lnSpc>
              <a:buNone/>
              <a:defRPr sz="1050">
                <a:solidFill>
                  <a:srgbClr val="2576B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09" indent="0">
              <a:lnSpc>
                <a:spcPts val="1050"/>
              </a:lnSpc>
              <a:buNone/>
              <a:defRPr sz="1050">
                <a:solidFill>
                  <a:srgbClr val="2576B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563" indent="0">
              <a:lnSpc>
                <a:spcPts val="1050"/>
              </a:lnSpc>
              <a:buNone/>
              <a:defRPr sz="1050">
                <a:solidFill>
                  <a:srgbClr val="2576B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417" indent="0">
              <a:lnSpc>
                <a:spcPts val="1050"/>
              </a:lnSpc>
              <a:buNone/>
              <a:defRPr sz="1050">
                <a:solidFill>
                  <a:srgbClr val="2576B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F8E579A-970F-BC4F-BFFD-D64DB200DE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8571" y="2007616"/>
            <a:ext cx="5611026" cy="2583765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>
              <a:lnSpc>
                <a:spcPct val="110000"/>
              </a:lnSpc>
              <a:buNone/>
              <a:defRPr sz="1050" b="0" i="0">
                <a:solidFill>
                  <a:srgbClr val="000000"/>
                </a:solidFill>
                <a:latin typeface="Roboto Condensed Light" panose="02000000000000000000" pitchFamily="2" charset="0"/>
                <a:cs typeface="Arial Narrow" panose="020B0604020202020204" pitchFamily="34" charset="0"/>
              </a:defRPr>
            </a:lvl1pPr>
            <a:lvl2pPr marL="342854" indent="0">
              <a:lnSpc>
                <a:spcPts val="1275"/>
              </a:lnSpc>
              <a:buNone/>
              <a:defRPr sz="105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09" indent="0">
              <a:lnSpc>
                <a:spcPts val="1275"/>
              </a:lnSpc>
              <a:buNone/>
              <a:defRPr sz="105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563" indent="0">
              <a:lnSpc>
                <a:spcPts val="1275"/>
              </a:lnSpc>
              <a:buNone/>
              <a:defRPr sz="105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417" indent="0">
              <a:lnSpc>
                <a:spcPts val="1275"/>
              </a:lnSpc>
              <a:buNone/>
              <a:defRPr sz="105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1F434-FEF6-CA4D-A022-B6A5FF19F8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4250" y="675085"/>
            <a:ext cx="2054751" cy="1209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 i="0">
                <a:solidFill>
                  <a:schemeClr val="bg1"/>
                </a:solidFill>
                <a:latin typeface="Montserrat Semi" pitchFamily="2" charset="77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4914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 Break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4264E75-F6AB-AE43-985B-A3A1A45ED1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629" r="50491" b="28119"/>
          <a:stretch/>
        </p:blipFill>
        <p:spPr>
          <a:xfrm rot="5400000">
            <a:off x="3691020" y="-289453"/>
            <a:ext cx="1761961" cy="9144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4A8F7BE-C51B-434E-AD95-378E8F6E0F0F}"/>
              </a:ext>
            </a:extLst>
          </p:cNvPr>
          <p:cNvSpPr/>
          <p:nvPr userDrawn="1"/>
        </p:nvSpPr>
        <p:spPr>
          <a:xfrm rot="5400000">
            <a:off x="3693283" y="-291717"/>
            <a:ext cx="1757432" cy="9144001"/>
          </a:xfrm>
          <a:prstGeom prst="rect">
            <a:avLst/>
          </a:prstGeom>
          <a:gradFill>
            <a:gsLst>
              <a:gs pos="19000">
                <a:srgbClr val="41439A">
                  <a:alpha val="54000"/>
                </a:srgbClr>
              </a:gs>
              <a:gs pos="99000">
                <a:srgbClr val="4B4FA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05C3B9-B80F-D04D-805F-806F45F41E04}"/>
              </a:ext>
            </a:extLst>
          </p:cNvPr>
          <p:cNvSpPr txBox="1"/>
          <p:nvPr userDrawn="1"/>
        </p:nvSpPr>
        <p:spPr>
          <a:xfrm>
            <a:off x="265545" y="3747153"/>
            <a:ext cx="4804968" cy="883103"/>
          </a:xfrm>
          <a:prstGeom prst="rect">
            <a:avLst/>
          </a:prstGeom>
        </p:spPr>
        <p:txBody>
          <a:bodyPr vert="horz" wrap="square" lIns="0" tIns="5198" rIns="0" bIns="0" rtlCol="0">
            <a:noAutofit/>
          </a:bodyPr>
          <a:lstStyle/>
          <a:p>
            <a:pPr rtl="0">
              <a:lnSpc>
                <a:spcPct val="110000"/>
              </a:lnSpc>
              <a:buSzPts val="2800"/>
              <a:buFont typeface="Arial" panose="020B0604020202020204" pitchFamily="34" charset="0"/>
              <a:buNone/>
            </a:pPr>
            <a:r>
              <a:rPr lang="en-US" sz="1500" b="0" i="0" u="none" strike="noStrike" kern="1200" baseline="0" dirty="0">
                <a:solidFill>
                  <a:schemeClr val="bg1"/>
                </a:solidFill>
                <a:latin typeface="Montserrat" pitchFamily="2" charset="77"/>
              </a:rPr>
              <a:t>If you would like additional support, have our analysts guide you through other phases as part of a McLean &amp; Company workshop.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C80B3C-665D-C84A-96D5-C7BB0DAACFE5}"/>
              </a:ext>
            </a:extLst>
          </p:cNvPr>
          <p:cNvSpPr txBox="1"/>
          <p:nvPr userDrawn="1"/>
        </p:nvSpPr>
        <p:spPr>
          <a:xfrm>
            <a:off x="6195385" y="3776931"/>
            <a:ext cx="2721189" cy="1111321"/>
          </a:xfrm>
          <a:prstGeom prst="rect">
            <a:avLst/>
          </a:prstGeom>
        </p:spPr>
        <p:txBody>
          <a:bodyPr vert="horz" wrap="square" lIns="0" tIns="5198" rIns="0" bIns="0" rtlCol="0">
            <a:noAutofit/>
          </a:bodyPr>
          <a:lstStyle/>
          <a:p>
            <a:pPr marL="5775" marR="182207" lvl="0" indent="0" algn="l" defTabSz="415814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Exo" panose="02000503000000000000" pitchFamily="2" charset="77"/>
              </a:rPr>
              <a:t>Contact your account representative for more information.</a:t>
            </a:r>
          </a:p>
          <a:p>
            <a:pPr marL="5775" marR="182207" lvl="0" indent="0" algn="l" defTabSz="415814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Exo" panose="02000503000000000000" pitchFamily="2" charset="77"/>
              </a:rPr>
              <a:t>workshops@mcleanco.com  </a:t>
            </a:r>
            <a:br>
              <a:rPr lang="en-US" sz="1200" dirty="0">
                <a:solidFill>
                  <a:schemeClr val="bg1"/>
                </a:solidFill>
                <a:latin typeface="Exo" panose="02000503000000000000" pitchFamily="2" charset="77"/>
              </a:rPr>
            </a:br>
            <a:r>
              <a:rPr lang="en-US" sz="1200" dirty="0">
                <a:solidFill>
                  <a:schemeClr val="bg1"/>
                </a:solidFill>
                <a:latin typeface="Exo" panose="02000503000000000000" pitchFamily="2" charset="77"/>
              </a:rPr>
              <a:t>1-888-670-8889</a:t>
            </a:r>
          </a:p>
          <a:p>
            <a:pPr marL="5775" marR="182207" lvl="0" indent="0" algn="l" defTabSz="415814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/>
              </a:solidFill>
              <a:latin typeface="Exo" panose="02000503000000000000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1EBEA1-D4F2-F34B-A577-D4A28ADA66CD}"/>
              </a:ext>
            </a:extLst>
          </p:cNvPr>
          <p:cNvSpPr txBox="1"/>
          <p:nvPr userDrawn="1"/>
        </p:nvSpPr>
        <p:spPr>
          <a:xfrm>
            <a:off x="7367580" y="4831080"/>
            <a:ext cx="1554278" cy="137160"/>
          </a:xfrm>
          <a:prstGeom prst="rect">
            <a:avLst/>
          </a:prstGeom>
        </p:spPr>
        <p:txBody>
          <a:bodyPr wrap="square" lIns="0" tIns="0" rIns="0" bIns="0" numCol="1" spcCol="360000" rtlCol="0">
            <a:noAutofit/>
          </a:bodyPr>
          <a:lstStyle/>
          <a:p>
            <a:pPr marL="0" marR="0" lvl="0" indent="0" algn="r" defTabSz="41581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600" b="0" i="0" dirty="0">
                <a:solidFill>
                  <a:schemeClr val="bg1"/>
                </a:solidFill>
                <a:latin typeface="Exo" panose="02000503000000000000" pitchFamily="2" charset="77"/>
              </a:rPr>
              <a:t>McLean &amp; Company   |   </a:t>
            </a:r>
            <a:fld id="{81D60167-4931-47E6-BA6A-407CBD079E47}" type="slidenum">
              <a:rPr sz="600" b="0" i="0" smtClean="0">
                <a:solidFill>
                  <a:schemeClr val="bg1"/>
                </a:solidFill>
                <a:latin typeface="Exo" panose="02000503000000000000" pitchFamily="2" charset="77"/>
                <a:cs typeface="Arial" panose="020B0604020202020204" pitchFamily="34" charset="0"/>
              </a:rPr>
              <a:pPr marL="0" marR="0" lvl="0" indent="0" algn="r" defTabSz="415814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sz="600" b="0" i="0" dirty="0">
              <a:solidFill>
                <a:schemeClr val="bg1"/>
              </a:solidFill>
              <a:latin typeface="Exo" panose="02000503000000000000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83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Levels of 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4D20383-3FCC-7C4F-B1C5-B9D644F808E1}"/>
              </a:ext>
            </a:extLst>
          </p:cNvPr>
          <p:cNvSpPr txBox="1"/>
          <p:nvPr userDrawn="1"/>
        </p:nvSpPr>
        <p:spPr>
          <a:xfrm>
            <a:off x="263451" y="4171064"/>
            <a:ext cx="8678050" cy="212998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/>
          <a:p>
            <a:pPr marL="5775" marR="182207" lvl="0" indent="0" algn="ctr" defTabSz="415814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1" i="0" dirty="0">
                <a:solidFill>
                  <a:srgbClr val="41439A"/>
                </a:solidFill>
                <a:latin typeface="Montserrat Semi" pitchFamily="2" charset="77"/>
              </a:rPr>
              <a:t>Diagnostic and consistent frameworks are used throughout all four options.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E98C6B9-9801-2049-89AF-F94E0519AED1}"/>
              </a:ext>
            </a:extLst>
          </p:cNvPr>
          <p:cNvSpPr/>
          <p:nvPr userDrawn="1"/>
        </p:nvSpPr>
        <p:spPr>
          <a:xfrm>
            <a:off x="479998" y="1676400"/>
            <a:ext cx="2125703" cy="2125980"/>
          </a:xfrm>
          <a:prstGeom prst="ellipse">
            <a:avLst/>
          </a:prstGeom>
          <a:solidFill>
            <a:srgbClr val="41439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C5C57C-EF5C-A14F-8C7D-2C892950EE5D}"/>
              </a:ext>
            </a:extLst>
          </p:cNvPr>
          <p:cNvSpPr txBox="1"/>
          <p:nvPr userDrawn="1"/>
        </p:nvSpPr>
        <p:spPr>
          <a:xfrm>
            <a:off x="559797" y="2265948"/>
            <a:ext cx="1966105" cy="212998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/>
          <a:p>
            <a:pPr algn="ctr" rtl="0">
              <a:lnSpc>
                <a:spcPct val="90000"/>
              </a:lnSpc>
              <a:buSzPts val="2800"/>
              <a:buFont typeface="Arial" panose="020B0604020202020204" pitchFamily="34" charset="0"/>
              <a:buNone/>
            </a:pPr>
            <a:r>
              <a:rPr lang="en-US" sz="1500" b="1" i="0" u="none" strike="noStrike" kern="1200" baseline="0" dirty="0">
                <a:solidFill>
                  <a:schemeClr val="bg1"/>
                </a:solidFill>
                <a:latin typeface="Montserrat Semi" pitchFamily="2" charset="77"/>
              </a:rPr>
              <a:t>DIY Toolkit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2836B6-57C7-3145-A73C-5DECF33CF9CF}"/>
              </a:ext>
            </a:extLst>
          </p:cNvPr>
          <p:cNvSpPr txBox="1"/>
          <p:nvPr userDrawn="1"/>
        </p:nvSpPr>
        <p:spPr>
          <a:xfrm>
            <a:off x="773329" y="2579371"/>
            <a:ext cx="1539040" cy="757762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CA" sz="900" b="0" i="0" kern="12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“Our team has already made this critical project a priority, and we have the time and capability, but some guidance along the way would be  helpful.” 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F7934EF-7D77-8E47-B92E-DB566035F413}"/>
              </a:ext>
            </a:extLst>
          </p:cNvPr>
          <p:cNvSpPr/>
          <p:nvPr userDrawn="1"/>
        </p:nvSpPr>
        <p:spPr>
          <a:xfrm>
            <a:off x="2483995" y="1676400"/>
            <a:ext cx="2125703" cy="2125980"/>
          </a:xfrm>
          <a:prstGeom prst="ellipse">
            <a:avLst/>
          </a:prstGeom>
          <a:solidFill>
            <a:srgbClr val="41439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87958E-F387-1B47-A1A1-7456666D95C1}"/>
              </a:ext>
            </a:extLst>
          </p:cNvPr>
          <p:cNvSpPr txBox="1"/>
          <p:nvPr userDrawn="1"/>
        </p:nvSpPr>
        <p:spPr>
          <a:xfrm>
            <a:off x="2556573" y="2060208"/>
            <a:ext cx="1966105" cy="420747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/>
          <a:p>
            <a:pPr algn="ctr" rtl="0">
              <a:lnSpc>
                <a:spcPct val="90000"/>
              </a:lnSpc>
              <a:buSzPts val="2800"/>
              <a:buFont typeface="Arial" panose="020B0604020202020204" pitchFamily="34" charset="0"/>
              <a:buNone/>
            </a:pPr>
            <a:r>
              <a:rPr lang="en-US" sz="1500" b="1" i="0" u="none" strike="noStrike" kern="1200" baseline="0" dirty="0">
                <a:solidFill>
                  <a:schemeClr val="bg1"/>
                </a:solidFill>
                <a:latin typeface="Montserrat Semi" pitchFamily="2" charset="77"/>
              </a:rPr>
              <a:t>Guided Implementation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C0FAF0-D25D-C846-9AB6-57D70838B891}"/>
              </a:ext>
            </a:extLst>
          </p:cNvPr>
          <p:cNvSpPr txBox="1"/>
          <p:nvPr userDrawn="1"/>
        </p:nvSpPr>
        <p:spPr>
          <a:xfrm>
            <a:off x="2770104" y="2579370"/>
            <a:ext cx="1539040" cy="910112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CA" sz="900" b="0" i="0" kern="12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“Our team knows that we need to fix a process, but we need assistance to determine where to focus. Some check-ins along the way would help keep us on track.”</a:t>
            </a:r>
          </a:p>
          <a:p>
            <a:pPr algn="ctr">
              <a:lnSpc>
                <a:spcPct val="110000"/>
              </a:lnSpc>
            </a:pPr>
            <a:endParaRPr lang="en-CA" sz="900" b="0" i="0" kern="1200" dirty="0">
              <a:solidFill>
                <a:schemeClr val="bg1"/>
              </a:solidFill>
              <a:effectLst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ACC858F-1D39-2B41-949E-070EB0C0418C}"/>
              </a:ext>
            </a:extLst>
          </p:cNvPr>
          <p:cNvSpPr/>
          <p:nvPr userDrawn="1"/>
        </p:nvSpPr>
        <p:spPr>
          <a:xfrm>
            <a:off x="4487993" y="1676400"/>
            <a:ext cx="2125703" cy="2125980"/>
          </a:xfrm>
          <a:prstGeom prst="ellipse">
            <a:avLst/>
          </a:prstGeom>
          <a:solidFill>
            <a:srgbClr val="41439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48CF82-0839-1B42-90C6-2565B8E19DAA}"/>
              </a:ext>
            </a:extLst>
          </p:cNvPr>
          <p:cNvSpPr txBox="1"/>
          <p:nvPr userDrawn="1"/>
        </p:nvSpPr>
        <p:spPr>
          <a:xfrm>
            <a:off x="4583229" y="2265948"/>
            <a:ext cx="1966105" cy="212998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/>
          <a:p>
            <a:pPr algn="ctr" rtl="0">
              <a:lnSpc>
                <a:spcPct val="90000"/>
              </a:lnSpc>
              <a:buSzPts val="2800"/>
              <a:buFont typeface="Arial" panose="020B0604020202020204" pitchFamily="34" charset="0"/>
              <a:buNone/>
            </a:pPr>
            <a:r>
              <a:rPr lang="en-US" sz="1500" b="1" i="0" u="none" strike="noStrike" kern="1200" baseline="0" dirty="0">
                <a:solidFill>
                  <a:schemeClr val="bg1"/>
                </a:solidFill>
                <a:latin typeface="Montserrat Semi" pitchFamily="2" charset="77"/>
              </a:rPr>
              <a:t>Workshop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019FE-4785-EB46-B01D-CB07AB2C430F}"/>
              </a:ext>
            </a:extLst>
          </p:cNvPr>
          <p:cNvSpPr txBox="1"/>
          <p:nvPr userDrawn="1"/>
        </p:nvSpPr>
        <p:spPr>
          <a:xfrm>
            <a:off x="4811999" y="2579371"/>
            <a:ext cx="1458445" cy="910112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CA" sz="900" b="0" i="0" kern="12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“We need to hit the ground running and get this project kicked off immediately. Our team has the ability to take this over once we get a framework and strategy in place.”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613E971-548E-644E-AC62-5E7A3EB2413E}"/>
              </a:ext>
            </a:extLst>
          </p:cNvPr>
          <p:cNvSpPr/>
          <p:nvPr userDrawn="1"/>
        </p:nvSpPr>
        <p:spPr>
          <a:xfrm>
            <a:off x="6491990" y="1676400"/>
            <a:ext cx="2125703" cy="2125980"/>
          </a:xfrm>
          <a:prstGeom prst="ellipse">
            <a:avLst/>
          </a:prstGeom>
          <a:solidFill>
            <a:srgbClr val="41439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DDF159-01E9-D844-865D-6938B43C7FC3}"/>
              </a:ext>
            </a:extLst>
          </p:cNvPr>
          <p:cNvSpPr txBox="1"/>
          <p:nvPr userDrawn="1"/>
        </p:nvSpPr>
        <p:spPr>
          <a:xfrm>
            <a:off x="6579409" y="2265948"/>
            <a:ext cx="1966105" cy="212998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/>
          <a:p>
            <a:pPr algn="ctr" rtl="0">
              <a:lnSpc>
                <a:spcPct val="90000"/>
              </a:lnSpc>
              <a:buSzPts val="2800"/>
              <a:buFont typeface="Arial" panose="020B0604020202020204" pitchFamily="34" charset="0"/>
              <a:buNone/>
            </a:pPr>
            <a:r>
              <a:rPr lang="en-US" sz="1500" b="1" i="0" u="none" strike="noStrike" kern="1200" baseline="0" dirty="0">
                <a:solidFill>
                  <a:schemeClr val="bg1"/>
                </a:solidFill>
                <a:latin typeface="Montserrat Semi" pitchFamily="2" charset="77"/>
              </a:rPr>
              <a:t>Consulting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A598409-5DD3-E046-B8A2-B2ECEB9E82DB}"/>
              </a:ext>
            </a:extLst>
          </p:cNvPr>
          <p:cNvSpPr txBox="1"/>
          <p:nvPr userDrawn="1"/>
        </p:nvSpPr>
        <p:spPr>
          <a:xfrm>
            <a:off x="6792940" y="2579370"/>
            <a:ext cx="1539040" cy="910112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CA" sz="900" b="0" i="0" kern="12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“Our team does not have the time or the knowledge to take this project on. We need assistance through the entirety of this project.”</a:t>
            </a:r>
          </a:p>
          <a:p>
            <a:pPr algn="ctr">
              <a:lnSpc>
                <a:spcPct val="110000"/>
              </a:lnSpc>
            </a:pPr>
            <a:endParaRPr lang="en-CA" sz="900" b="0" i="0" kern="1200" dirty="0">
              <a:solidFill>
                <a:schemeClr val="bg1"/>
              </a:solidFill>
              <a:effectLst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64FB9B5-D511-6143-872C-39A4EFFCA0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5428" y="469106"/>
            <a:ext cx="4089265" cy="277461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>
                <a:solidFill>
                  <a:srgbClr val="414299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1A203EA-32CC-6F40-B332-B384EB9D3B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7809" y="772940"/>
            <a:ext cx="5164306" cy="442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000" b="1" i="0">
                <a:solidFill>
                  <a:srgbClr val="777777"/>
                </a:solidFill>
                <a:latin typeface="Montserrat Semi" pitchFamily="2" charset="77"/>
              </a:defRPr>
            </a:lvl1pPr>
          </a:lstStyle>
          <a:p>
            <a:pPr lvl="0"/>
            <a:r>
              <a:rPr lang="en-US"/>
              <a:t>Click to Edit Master Styles</a:t>
            </a:r>
          </a:p>
        </p:txBody>
      </p:sp>
    </p:spTree>
    <p:extLst>
      <p:ext uri="{BB962C8B-B14F-4D97-AF65-F5344CB8AC3E}">
        <p14:creationId xmlns:p14="http://schemas.microsoft.com/office/powerpoint/2010/main" val="656695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65">
          <p15:clr>
            <a:srgbClr val="FBAE40"/>
          </p15:clr>
        </p15:guide>
        <p15:guide id="2" orient="horz" pos="197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Contributors and Experts B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A7A87E3-6D99-8946-A365-05075C72E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651" y="1535428"/>
            <a:ext cx="2886889" cy="1987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1" i="0">
                <a:solidFill>
                  <a:srgbClr val="41439A"/>
                </a:solidFill>
                <a:latin typeface="Montserrat Semi" pitchFamily="2" charset="77"/>
              </a:defRPr>
            </a:lvl1pPr>
            <a:lvl2pPr>
              <a:defRPr sz="1125" b="1" i="0">
                <a:latin typeface="Montserrat SemiBold" pitchFamily="2" charset="77"/>
              </a:defRPr>
            </a:lvl2pPr>
            <a:lvl3pPr>
              <a:defRPr sz="1125" b="1" i="0">
                <a:latin typeface="Montserrat SemiBold" pitchFamily="2" charset="77"/>
              </a:defRPr>
            </a:lvl3pPr>
            <a:lvl4pPr>
              <a:defRPr sz="1125" b="1" i="0">
                <a:latin typeface="Montserrat SemiBold" pitchFamily="2" charset="77"/>
              </a:defRPr>
            </a:lvl4pPr>
            <a:lvl5pPr>
              <a:defRPr sz="1125" b="1" i="0">
                <a:latin typeface="Montserrat SemiBold" pitchFamily="2" charset="77"/>
              </a:defRPr>
            </a:lvl5pPr>
          </a:lstStyle>
          <a:p>
            <a:pPr lvl="0"/>
            <a:r>
              <a:rPr lang="en-US"/>
              <a:t>Paul </a:t>
            </a:r>
            <a:r>
              <a:rPr lang="en-US" err="1"/>
              <a:t>Willson</a:t>
            </a:r>
            <a:r>
              <a:rPr lang="en-US"/>
              <a:t>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0CC50DE-8543-1446-90E6-8AEF1CF32D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8651" y="1778099"/>
            <a:ext cx="2886889" cy="3289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709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rgbClr val="4B4B4B"/>
                </a:solidFill>
                <a:latin typeface="Exo" pitchFamily="2" charset="77"/>
              </a:defRPr>
            </a:lvl1pPr>
            <a:lvl2pPr>
              <a:defRPr sz="1125" b="1" i="0">
                <a:latin typeface="Montserrat SemiBold" pitchFamily="2" charset="77"/>
              </a:defRPr>
            </a:lvl2pPr>
            <a:lvl3pPr>
              <a:defRPr sz="1125" b="1" i="0">
                <a:latin typeface="Montserrat SemiBold" pitchFamily="2" charset="77"/>
              </a:defRPr>
            </a:lvl3pPr>
            <a:lvl4pPr>
              <a:defRPr sz="1125" b="1" i="0">
                <a:latin typeface="Montserrat SemiBold" pitchFamily="2" charset="77"/>
              </a:defRPr>
            </a:lvl4pPr>
            <a:lvl5pPr>
              <a:defRPr sz="1125" b="1" i="0">
                <a:latin typeface="Montserrat SemiBold" pitchFamily="2" charset="77"/>
              </a:defRPr>
            </a:lvl5pPr>
          </a:lstStyle>
          <a:p>
            <a:pPr lvl="0"/>
            <a:r>
              <a:rPr lang="en-US"/>
              <a:t>Senior Demographer</a:t>
            </a:r>
            <a:br>
              <a:rPr lang="en-US"/>
            </a:br>
            <a:r>
              <a:rPr lang="en-US"/>
              <a:t>Info-Tech Research Group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9A018879-2AAE-DD4D-BED8-A9EBF65B33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44554" y="1535428"/>
            <a:ext cx="2886889" cy="1987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1" i="0">
                <a:solidFill>
                  <a:srgbClr val="41439A"/>
                </a:solidFill>
                <a:latin typeface="Montserrat Semi" pitchFamily="2" charset="77"/>
              </a:defRPr>
            </a:lvl1pPr>
            <a:lvl2pPr>
              <a:defRPr sz="1125" b="1" i="0">
                <a:latin typeface="Montserrat SemiBold" pitchFamily="2" charset="77"/>
              </a:defRPr>
            </a:lvl2pPr>
            <a:lvl3pPr>
              <a:defRPr sz="1125" b="1" i="0">
                <a:latin typeface="Montserrat SemiBold" pitchFamily="2" charset="77"/>
              </a:defRPr>
            </a:lvl3pPr>
            <a:lvl4pPr>
              <a:defRPr sz="1125" b="1" i="0">
                <a:latin typeface="Montserrat SemiBold" pitchFamily="2" charset="77"/>
              </a:defRPr>
            </a:lvl4pPr>
            <a:lvl5pPr>
              <a:defRPr sz="1125" b="1" i="0">
                <a:latin typeface="Montserrat SemiBold" pitchFamily="2" charset="77"/>
              </a:defRPr>
            </a:lvl5pPr>
          </a:lstStyle>
          <a:p>
            <a:pPr lvl="0"/>
            <a:r>
              <a:rPr lang="en-US"/>
              <a:t>Paul </a:t>
            </a:r>
            <a:r>
              <a:rPr lang="en-US" err="1"/>
              <a:t>Willson</a:t>
            </a:r>
            <a:r>
              <a:rPr lang="en-US"/>
              <a:t> 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A22E391-D54A-C649-8259-B59C6D235D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44554" y="1771376"/>
            <a:ext cx="2886889" cy="3419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b="0" i="0">
                <a:solidFill>
                  <a:srgbClr val="4B4B4B"/>
                </a:solidFill>
                <a:latin typeface="Exo" pitchFamily="2" charset="77"/>
              </a:defRPr>
            </a:lvl1pPr>
            <a:lvl2pPr>
              <a:defRPr sz="1125" b="1" i="0">
                <a:latin typeface="Montserrat SemiBold" pitchFamily="2" charset="77"/>
              </a:defRPr>
            </a:lvl2pPr>
            <a:lvl3pPr>
              <a:defRPr sz="1125" b="1" i="0">
                <a:latin typeface="Montserrat SemiBold" pitchFamily="2" charset="77"/>
              </a:defRPr>
            </a:lvl3pPr>
            <a:lvl4pPr>
              <a:defRPr sz="1125" b="1" i="0">
                <a:latin typeface="Montserrat SemiBold" pitchFamily="2" charset="77"/>
              </a:defRPr>
            </a:lvl4pPr>
            <a:lvl5pPr>
              <a:defRPr sz="1125" b="1" i="0">
                <a:latin typeface="Montserrat SemiBold" pitchFamily="2" charset="77"/>
              </a:defRPr>
            </a:lvl5pPr>
          </a:lstStyle>
          <a:p>
            <a:pPr lvl="0"/>
            <a:r>
              <a:rPr lang="en-US"/>
              <a:t>Senior Demographer</a:t>
            </a:r>
            <a:br>
              <a:rPr lang="en-US"/>
            </a:br>
            <a:r>
              <a:rPr lang="en-US"/>
              <a:t>Info-Tech Research Group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B8FE406-90BF-7A46-A29C-AA85EBAD88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5428" y="469106"/>
            <a:ext cx="4089265" cy="277461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>
                <a:solidFill>
                  <a:srgbClr val="414299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28F1148-B461-754B-9DD6-F4E2C06222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7809" y="772940"/>
            <a:ext cx="5164306" cy="442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000" b="1" i="0">
                <a:solidFill>
                  <a:srgbClr val="777777"/>
                </a:solidFill>
                <a:latin typeface="Montserrat Semi" pitchFamily="2" charset="77"/>
              </a:defRPr>
            </a:lvl1pPr>
          </a:lstStyle>
          <a:p>
            <a:pPr lvl="0"/>
            <a:r>
              <a:rPr lang="en-US"/>
              <a:t>Click to Edit Master Styles</a:t>
            </a:r>
          </a:p>
        </p:txBody>
      </p:sp>
    </p:spTree>
    <p:extLst>
      <p:ext uri="{BB962C8B-B14F-4D97-AF65-F5344CB8AC3E}">
        <p14:creationId xmlns:p14="http://schemas.microsoft.com/office/powerpoint/2010/main" val="2149759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 Ci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2454BFC-BC26-0B4D-A0EE-0E0CCEA28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7335" y="1403638"/>
            <a:ext cx="4107764" cy="30708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775" marR="120990" indent="0" algn="just">
              <a:lnSpc>
                <a:spcPts val="1168"/>
              </a:lnSpc>
              <a:spcBef>
                <a:spcPts val="9"/>
              </a:spcBef>
              <a:buNone/>
              <a:defRPr sz="900" baseline="0">
                <a:solidFill>
                  <a:srgbClr val="000000"/>
                </a:solidFill>
                <a:latin typeface="Roboto Condensed Light" panose="02000000000000000000" pitchFamily="2" charset="0"/>
              </a:defRPr>
            </a:lvl1pPr>
          </a:lstStyle>
          <a:p>
            <a:pPr marL="7701" marR="242975" algn="just">
              <a:spcBef>
                <a:spcPts val="55"/>
              </a:spcBef>
            </a:pP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Bersin,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Josh.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“Time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1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to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Scrap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Performance</a:t>
            </a:r>
            <a:r>
              <a:rPr lang="en-CA" sz="900" spc="-9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Appraisals?”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Forbes</a:t>
            </a:r>
            <a:r>
              <a:rPr lang="en-CA" sz="900" spc="-4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Magazine.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5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June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3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Web.  </a:t>
            </a:r>
            <a:r>
              <a:rPr lang="en-CA" sz="900" spc="-1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30 </a:t>
            </a:r>
            <a:r>
              <a:rPr lang="en-CA" sz="900" spc="-1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Oct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 </a:t>
            </a:r>
            <a:r>
              <a:rPr lang="en-CA" sz="900" spc="-27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&lt;http://www.forbes.com/sites/joshbersin/2013/05/06/time-to-scrap-performance- </a:t>
            </a:r>
            <a:r>
              <a:rPr lang="en-CA" sz="900" spc="-27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5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</a:rPr>
              <a:t>appraisals/&gt;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.</a:t>
            </a:r>
            <a:endParaRPr lang="en-CA" sz="900">
              <a:latin typeface="Roboto Condensed Light" panose="02000000000000000000" pitchFamily="2" charset="0"/>
              <a:cs typeface="Arial Narrow"/>
            </a:endParaRPr>
          </a:p>
          <a:p>
            <a:pPr>
              <a:spcBef>
                <a:spcPts val="12"/>
              </a:spcBef>
            </a:pPr>
            <a:endParaRPr lang="en-CA" sz="900">
              <a:latin typeface="Roboto Condensed Light" panose="02000000000000000000" pitchFamily="2" charset="0"/>
              <a:cs typeface="Times New Roman"/>
            </a:endParaRPr>
          </a:p>
          <a:p>
            <a:pPr marL="7701">
              <a:lnSpc>
                <a:spcPts val="1561"/>
              </a:lnSpc>
            </a:pP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Cheese,</a:t>
            </a:r>
            <a:r>
              <a:rPr lang="en-CA" sz="900" spc="-5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9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Peter,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1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et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1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al.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“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Creating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1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an</a:t>
            </a:r>
            <a:r>
              <a:rPr lang="en-CA" sz="900" spc="-9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Agile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Organization.”</a:t>
            </a:r>
            <a:r>
              <a:rPr lang="en-CA" sz="900" spc="-9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Accenture.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Oct.</a:t>
            </a:r>
            <a:r>
              <a:rPr lang="en-CA" sz="900" spc="-5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2009.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Web.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3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Nov.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</a:t>
            </a:r>
            <a:endParaRPr lang="en-CA" sz="900">
              <a:latin typeface="Roboto Condensed Light" panose="02000000000000000000" pitchFamily="2" charset="0"/>
              <a:cs typeface="Arial Narrow"/>
            </a:endParaRPr>
          </a:p>
          <a:p>
            <a:pPr marL="7701" marR="159031">
              <a:lnSpc>
                <a:spcPts val="1558"/>
              </a:lnSpc>
              <a:spcBef>
                <a:spcPts val="55"/>
              </a:spcBef>
            </a:pPr>
            <a:r>
              <a:rPr lang="en-CA" sz="900" spc="-27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  <a:hlinkClick r:id="rId3"/>
              </a:rPr>
              <a:t>&lt;http://www.accenture.com/SiteCollectionDocuments/PDF/OutlookPDF_AgileOrganization_02. </a:t>
            </a:r>
            <a:r>
              <a:rPr lang="en-CA" sz="900" spc="-27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2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</a:rPr>
              <a:t>pdf&gt;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.</a:t>
            </a:r>
            <a:endParaRPr lang="en-CA" sz="900">
              <a:latin typeface="Roboto Condensed Light" panose="02000000000000000000" pitchFamily="2" charset="0"/>
              <a:cs typeface="Arial Narrow"/>
            </a:endParaRPr>
          </a:p>
          <a:p>
            <a:pPr>
              <a:spcBef>
                <a:spcPts val="6"/>
              </a:spcBef>
            </a:pPr>
            <a:endParaRPr lang="en-CA" sz="900">
              <a:latin typeface="Roboto Condensed Light" panose="02000000000000000000" pitchFamily="2" charset="0"/>
              <a:cs typeface="Times New Roman"/>
            </a:endParaRPr>
          </a:p>
          <a:p>
            <a:pPr marL="7701" marR="182520">
              <a:spcBef>
                <a:spcPts val="3"/>
              </a:spcBef>
            </a:pPr>
            <a:r>
              <a:rPr lang="en-CA" sz="900" spc="-22" err="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Croxon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,</a:t>
            </a:r>
            <a:r>
              <a:rPr lang="en-CA" sz="900" spc="-5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Bruce</a:t>
            </a:r>
            <a:r>
              <a:rPr lang="en-CA" sz="900" spc="-5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1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et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1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al.</a:t>
            </a:r>
            <a:r>
              <a:rPr lang="en-CA" sz="900" spc="-5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“Dinner</a:t>
            </a:r>
            <a:r>
              <a:rPr lang="en-CA" sz="900" spc="-5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Series: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Performance</a:t>
            </a:r>
            <a:r>
              <a:rPr lang="en-CA" sz="900" spc="-5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Management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with</a:t>
            </a:r>
            <a:r>
              <a:rPr lang="en-CA" sz="900" spc="-5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Bruce</a:t>
            </a:r>
            <a:r>
              <a:rPr lang="en-CA" sz="900" spc="-5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2" err="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Croxon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from</a:t>
            </a:r>
            <a:r>
              <a:rPr lang="en-CA" sz="900" spc="-5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CBC’s  ‘Dragon’s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Den’” </a:t>
            </a:r>
            <a:r>
              <a:rPr lang="en-CA" sz="900" spc="-3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HRPA Toronto </a:t>
            </a:r>
            <a:r>
              <a:rPr lang="en-CA" sz="900" spc="-29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Chapter.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Sheraton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Hotel, </a:t>
            </a:r>
            <a:r>
              <a:rPr lang="en-CA" sz="900" spc="-3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Toronto, </a:t>
            </a:r>
            <a:r>
              <a:rPr lang="en-CA" sz="900" spc="-1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ON. </a:t>
            </a:r>
            <a:r>
              <a:rPr lang="en-CA" sz="900" spc="-1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12 </a:t>
            </a:r>
            <a:r>
              <a:rPr lang="en-CA" sz="900" spc="-3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Nov.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 </a:t>
            </a:r>
            <a:r>
              <a:rPr lang="en-CA" sz="9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Panel  discussion.</a:t>
            </a:r>
            <a:endParaRPr lang="en-CA" sz="900">
              <a:latin typeface="Roboto Condensed Light" panose="02000000000000000000" pitchFamily="2" charset="0"/>
              <a:cs typeface="Arial Narrow"/>
            </a:endParaRPr>
          </a:p>
          <a:p>
            <a:pPr>
              <a:spcBef>
                <a:spcPts val="9"/>
              </a:spcBef>
            </a:pPr>
            <a:endParaRPr lang="en-CA" sz="900">
              <a:latin typeface="Roboto Condensed Light" panose="02000000000000000000" pitchFamily="2" charset="0"/>
              <a:cs typeface="Times New Roman"/>
            </a:endParaRPr>
          </a:p>
          <a:p>
            <a:pPr marL="7701" marR="109358">
              <a:spcBef>
                <a:spcPts val="3"/>
              </a:spcBef>
            </a:pPr>
            <a:r>
              <a:rPr lang="en-CA" sz="900" spc="-25" err="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Culbert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,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Samuel. </a:t>
            </a:r>
            <a:r>
              <a:rPr lang="en-CA" sz="900" spc="-1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“10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Reasons </a:t>
            </a:r>
            <a:r>
              <a:rPr lang="en-CA" sz="900" spc="-1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to </a:t>
            </a:r>
            <a:r>
              <a:rPr lang="en-CA" sz="900" spc="-1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Get Rid </a:t>
            </a:r>
            <a:r>
              <a:rPr lang="en-CA" sz="900" spc="-1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of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Performance Reviews.”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Huffington </a:t>
            </a:r>
            <a:r>
              <a:rPr lang="en-CA" sz="900" spc="-2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Post </a:t>
            </a:r>
            <a:r>
              <a:rPr lang="en-CA" sz="9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Business.  </a:t>
            </a:r>
            <a:r>
              <a:rPr lang="en-CA" sz="900" spc="-1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18</a:t>
            </a:r>
            <a:r>
              <a:rPr lang="en-CA" sz="900" spc="-4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Dec.</a:t>
            </a:r>
            <a:r>
              <a:rPr lang="en-CA" sz="900" spc="-4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2012.</a:t>
            </a:r>
            <a:r>
              <a:rPr lang="en-CA" sz="900" spc="-4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Web.</a:t>
            </a:r>
            <a:r>
              <a:rPr lang="en-CA" sz="900" spc="-4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1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28</a:t>
            </a:r>
            <a:r>
              <a:rPr lang="en-CA" sz="900" spc="-4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Oct.</a:t>
            </a:r>
            <a:r>
              <a:rPr lang="en-CA" sz="900" spc="-4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</a:t>
            </a:r>
            <a:r>
              <a:rPr lang="en-CA" sz="900" spc="-4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7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  <a:hlinkClick r:id="rId4"/>
              </a:rPr>
              <a:t>&lt;http://www.huffingtonpost.com/samuel-culbert/performance- </a:t>
            </a:r>
            <a:r>
              <a:rPr lang="en-CA" sz="900" spc="-27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</a:rPr>
              <a:t> reviews_b_2325104.html&gt;</a:t>
            </a:r>
            <a:r>
              <a:rPr lang="en-CA" sz="9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.</a:t>
            </a:r>
            <a:endParaRPr lang="en-CA" sz="900">
              <a:latin typeface="Roboto Condensed Light" panose="02000000000000000000" pitchFamily="2" charset="0"/>
              <a:cs typeface="Arial Narrow"/>
            </a:endParaRPr>
          </a:p>
          <a:p>
            <a:pPr>
              <a:spcBef>
                <a:spcPts val="9"/>
              </a:spcBef>
            </a:pPr>
            <a:endParaRPr lang="en-CA" sz="900">
              <a:latin typeface="Roboto Condensed Light" panose="02000000000000000000" pitchFamily="2" charset="0"/>
              <a:cs typeface="Times New Roman"/>
            </a:endParaRPr>
          </a:p>
          <a:p>
            <a:pPr marL="7701" marR="3081"/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Denning,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Steve. </a:t>
            </a:r>
            <a:r>
              <a:rPr lang="en-CA" sz="900" spc="-2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“The Case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Against Agile: 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Ten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Perennial Management Objections.” </a:t>
            </a:r>
            <a:r>
              <a:rPr lang="en-CA" sz="9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Forbes 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Magazine.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1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17</a:t>
            </a:r>
            <a:r>
              <a:rPr lang="en-CA" sz="900" spc="-9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3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Apr.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2012.</a:t>
            </a:r>
            <a:r>
              <a:rPr lang="en-CA" sz="900" spc="-4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Web.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3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Nov.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</a:t>
            </a:r>
            <a:r>
              <a:rPr lang="en-CA" sz="900" spc="-4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7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  <a:hlinkClick r:id="rId5"/>
              </a:rPr>
              <a:t>&lt;http://www.forbes.com/sites/stevedenning/2012/04/17/ </a:t>
            </a:r>
            <a:r>
              <a:rPr lang="en-CA" sz="900" spc="-27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</a:rPr>
              <a:t> the-case-against-agile-ten-perennial-management-objections/&gt;</a:t>
            </a:r>
            <a:r>
              <a:rPr lang="en-CA" sz="9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.</a:t>
            </a:r>
            <a:endParaRPr lang="en-CA" sz="900">
              <a:latin typeface="Roboto Condensed Light" panose="02000000000000000000" pitchFamily="2" charset="0"/>
              <a:cs typeface="Arial Narrow"/>
            </a:endParaRPr>
          </a:p>
          <a:p>
            <a:pPr>
              <a:spcBef>
                <a:spcPts val="12"/>
              </a:spcBef>
            </a:pPr>
            <a:endParaRPr lang="en-CA" sz="900">
              <a:latin typeface="Roboto Condensed Light" panose="02000000000000000000" pitchFamily="2" charset="0"/>
              <a:cs typeface="Times New Roman"/>
            </a:endParaRPr>
          </a:p>
          <a:p>
            <a:pPr marL="7701" marR="161342"/>
            <a:r>
              <a:rPr lang="en-CA" sz="900" spc="-22" err="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Estis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,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Ryan.</a:t>
            </a:r>
            <a:r>
              <a:rPr lang="en-CA" sz="900" spc="-4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“Blowing</a:t>
            </a:r>
            <a:r>
              <a:rPr lang="en-CA" sz="900" spc="-4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1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up</a:t>
            </a:r>
            <a:r>
              <a:rPr lang="en-CA" sz="900" spc="-4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1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the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Performance</a:t>
            </a:r>
            <a:r>
              <a:rPr lang="en-CA" sz="900" spc="-4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Review:</a:t>
            </a:r>
            <a:r>
              <a:rPr lang="en-CA" sz="900" spc="-4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Interview</a:t>
            </a:r>
            <a:r>
              <a:rPr lang="en-CA" sz="900" spc="-4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with</a:t>
            </a:r>
            <a:r>
              <a:rPr lang="en-CA" sz="900" spc="-9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Adobe’s</a:t>
            </a:r>
            <a:r>
              <a:rPr lang="en-CA" sz="900" spc="-4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Donna</a:t>
            </a:r>
            <a:r>
              <a:rPr lang="en-CA" sz="900" spc="-4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Morris.”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Ryan  </a:t>
            </a:r>
            <a:r>
              <a:rPr lang="en-CA" sz="900" spc="-22" err="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Estis</a:t>
            </a:r>
            <a:r>
              <a:rPr lang="en-CA" sz="900" spc="-4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&amp;</a:t>
            </a:r>
            <a:r>
              <a:rPr lang="en-CA" sz="900" spc="-8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Associates.</a:t>
            </a:r>
            <a:r>
              <a:rPr lang="en-CA" sz="900" spc="-4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1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17</a:t>
            </a:r>
            <a:r>
              <a:rPr lang="en-CA" sz="900" spc="-4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June</a:t>
            </a:r>
            <a:r>
              <a:rPr lang="en-CA" sz="900" spc="-4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</a:t>
            </a:r>
            <a:r>
              <a:rPr lang="en-CA" sz="900" spc="-4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Web.</a:t>
            </a:r>
            <a:r>
              <a:rPr lang="en-CA" sz="900" spc="-4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Oct.</a:t>
            </a:r>
            <a:r>
              <a:rPr lang="en-CA" sz="900" spc="-4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</a:t>
            </a:r>
            <a:r>
              <a:rPr lang="en-CA" sz="900" spc="-4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&lt;</a:t>
            </a:r>
            <a:r>
              <a:rPr lang="en-CA" sz="900" spc="-27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  <a:hlinkClick r:id="rId6"/>
              </a:rPr>
              <a:t>http://ryanestis.com/adobe-interview/&gt;</a:t>
            </a:r>
            <a:r>
              <a:rPr lang="en-CA" sz="9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.</a:t>
            </a:r>
            <a:endParaRPr lang="en-CA" sz="900">
              <a:latin typeface="Roboto Condensed Light" panose="02000000000000000000" pitchFamily="2" charset="0"/>
              <a:cs typeface="Arial Narrow"/>
            </a:endParaRPr>
          </a:p>
          <a:p>
            <a:pPr lvl="0"/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0878CB2-B10A-DE43-B5F1-CC1A4F9590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3631" y="1403638"/>
            <a:ext cx="4107764" cy="30708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775" marR="120990" indent="0" algn="just">
              <a:lnSpc>
                <a:spcPts val="1168"/>
              </a:lnSpc>
              <a:spcBef>
                <a:spcPts val="9"/>
              </a:spcBef>
              <a:buNone/>
              <a:defRPr sz="900" baseline="0">
                <a:solidFill>
                  <a:srgbClr val="000000"/>
                </a:solidFill>
                <a:latin typeface="Roboto Condensed Light" panose="02000000000000000000" pitchFamily="2" charset="0"/>
              </a:defRPr>
            </a:lvl1pPr>
          </a:lstStyle>
          <a:p>
            <a:pPr marL="7701" marR="242975" algn="just">
              <a:spcBef>
                <a:spcPts val="55"/>
              </a:spcBef>
            </a:pP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Bersin,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Josh.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“Time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1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to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Scrap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Performance</a:t>
            </a:r>
            <a:r>
              <a:rPr lang="en-CA" sz="900" spc="-9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Appraisals?”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Forbes</a:t>
            </a:r>
            <a:r>
              <a:rPr lang="en-CA" sz="900" spc="-4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Magazine.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5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June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3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Web.  </a:t>
            </a:r>
            <a:r>
              <a:rPr lang="en-CA" sz="900" spc="-1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30 </a:t>
            </a:r>
            <a:r>
              <a:rPr lang="en-CA" sz="900" spc="-1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Oct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 </a:t>
            </a:r>
            <a:r>
              <a:rPr lang="en-CA" sz="900" spc="-27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  <a:hlinkClick r:id="rId2"/>
              </a:rPr>
              <a:t>&lt;http://www.forbes.com/sites/joshbersin/2013/05/06/time-to-scrap-performance- </a:t>
            </a:r>
            <a:r>
              <a:rPr lang="en-CA" sz="900" spc="-27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5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</a:rPr>
              <a:t>appraisals/&gt;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.</a:t>
            </a:r>
            <a:endParaRPr lang="en-CA" sz="900">
              <a:latin typeface="Roboto Condensed Light" panose="02000000000000000000" pitchFamily="2" charset="0"/>
              <a:cs typeface="Arial Narrow"/>
            </a:endParaRPr>
          </a:p>
          <a:p>
            <a:pPr>
              <a:spcBef>
                <a:spcPts val="12"/>
              </a:spcBef>
            </a:pPr>
            <a:endParaRPr lang="en-CA" sz="900">
              <a:latin typeface="Roboto Condensed Light" panose="02000000000000000000" pitchFamily="2" charset="0"/>
              <a:cs typeface="Times New Roman"/>
            </a:endParaRPr>
          </a:p>
          <a:p>
            <a:pPr marL="7701">
              <a:lnSpc>
                <a:spcPts val="1561"/>
              </a:lnSpc>
            </a:pP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Cheese,</a:t>
            </a:r>
            <a:r>
              <a:rPr lang="en-CA" sz="900" spc="-5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9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Peter,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1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et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1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al.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“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Creating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1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an</a:t>
            </a:r>
            <a:r>
              <a:rPr lang="en-CA" sz="900" spc="-9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Agile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Organization.”</a:t>
            </a:r>
            <a:r>
              <a:rPr lang="en-CA" sz="900" spc="-9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Accenture.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Oct.</a:t>
            </a:r>
            <a:r>
              <a:rPr lang="en-CA" sz="900" spc="-5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2009.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Web.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3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Nov.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</a:t>
            </a:r>
            <a:endParaRPr lang="en-CA" sz="900">
              <a:latin typeface="Roboto Condensed Light" panose="02000000000000000000" pitchFamily="2" charset="0"/>
              <a:cs typeface="Arial Narrow"/>
            </a:endParaRPr>
          </a:p>
          <a:p>
            <a:pPr marL="7701" marR="159031">
              <a:lnSpc>
                <a:spcPts val="1558"/>
              </a:lnSpc>
              <a:spcBef>
                <a:spcPts val="55"/>
              </a:spcBef>
            </a:pPr>
            <a:r>
              <a:rPr lang="en-CA" sz="900" spc="-27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  <a:hlinkClick r:id="rId3"/>
              </a:rPr>
              <a:t>&lt;http://www.accenture.com/SiteCollectionDocuments/PDF/OutlookPDF_AgileOrganization_02. </a:t>
            </a:r>
            <a:r>
              <a:rPr lang="en-CA" sz="900" spc="-27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2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</a:rPr>
              <a:t>pdf&gt;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.</a:t>
            </a:r>
            <a:endParaRPr lang="en-CA" sz="900">
              <a:latin typeface="Roboto Condensed Light" panose="02000000000000000000" pitchFamily="2" charset="0"/>
              <a:cs typeface="Arial Narrow"/>
            </a:endParaRPr>
          </a:p>
          <a:p>
            <a:pPr>
              <a:spcBef>
                <a:spcPts val="6"/>
              </a:spcBef>
            </a:pPr>
            <a:endParaRPr lang="en-CA" sz="900">
              <a:latin typeface="Roboto Condensed Light" panose="02000000000000000000" pitchFamily="2" charset="0"/>
              <a:cs typeface="Times New Roman"/>
            </a:endParaRPr>
          </a:p>
          <a:p>
            <a:pPr marL="7701" marR="182520">
              <a:spcBef>
                <a:spcPts val="3"/>
              </a:spcBef>
            </a:pPr>
            <a:r>
              <a:rPr lang="en-CA" sz="900" spc="-22" err="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Croxon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,</a:t>
            </a:r>
            <a:r>
              <a:rPr lang="en-CA" sz="900" spc="-5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Bruce</a:t>
            </a:r>
            <a:r>
              <a:rPr lang="en-CA" sz="900" spc="-5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1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et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1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al.</a:t>
            </a:r>
            <a:r>
              <a:rPr lang="en-CA" sz="900" spc="-5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“Dinner</a:t>
            </a:r>
            <a:r>
              <a:rPr lang="en-CA" sz="900" spc="-5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Series: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Performance</a:t>
            </a:r>
            <a:r>
              <a:rPr lang="en-CA" sz="900" spc="-5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Management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with</a:t>
            </a:r>
            <a:r>
              <a:rPr lang="en-CA" sz="900" spc="-5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Bruce</a:t>
            </a:r>
            <a:r>
              <a:rPr lang="en-CA" sz="900" spc="-5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2" err="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Croxon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from</a:t>
            </a:r>
            <a:r>
              <a:rPr lang="en-CA" sz="900" spc="-5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CBC’s  ‘Dragon’s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Den’” </a:t>
            </a:r>
            <a:r>
              <a:rPr lang="en-CA" sz="900" spc="-3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HRPA Toronto </a:t>
            </a:r>
            <a:r>
              <a:rPr lang="en-CA" sz="900" spc="-29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Chapter.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Sheraton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Hotel, </a:t>
            </a:r>
            <a:r>
              <a:rPr lang="en-CA" sz="900" spc="-3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Toronto, </a:t>
            </a:r>
            <a:r>
              <a:rPr lang="en-CA" sz="900" spc="-1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ON. </a:t>
            </a:r>
            <a:r>
              <a:rPr lang="en-CA" sz="900" spc="-1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12 </a:t>
            </a:r>
            <a:r>
              <a:rPr lang="en-CA" sz="900" spc="-3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Nov.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 </a:t>
            </a:r>
            <a:r>
              <a:rPr lang="en-CA" sz="9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Panel  discussion.</a:t>
            </a:r>
            <a:endParaRPr lang="en-CA" sz="900">
              <a:latin typeface="Roboto Condensed Light" panose="02000000000000000000" pitchFamily="2" charset="0"/>
              <a:cs typeface="Arial Narrow"/>
            </a:endParaRPr>
          </a:p>
          <a:p>
            <a:pPr>
              <a:spcBef>
                <a:spcPts val="9"/>
              </a:spcBef>
            </a:pPr>
            <a:endParaRPr lang="en-CA" sz="900">
              <a:latin typeface="Roboto Condensed Light" panose="02000000000000000000" pitchFamily="2" charset="0"/>
              <a:cs typeface="Times New Roman"/>
            </a:endParaRPr>
          </a:p>
          <a:p>
            <a:pPr marL="7701" marR="109358">
              <a:spcBef>
                <a:spcPts val="3"/>
              </a:spcBef>
            </a:pPr>
            <a:r>
              <a:rPr lang="en-CA" sz="900" spc="-25" err="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Culbert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,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Samuel. </a:t>
            </a:r>
            <a:r>
              <a:rPr lang="en-CA" sz="900" spc="-1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“10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Reasons </a:t>
            </a:r>
            <a:r>
              <a:rPr lang="en-CA" sz="900" spc="-1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to </a:t>
            </a:r>
            <a:r>
              <a:rPr lang="en-CA" sz="900" spc="-1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Get Rid </a:t>
            </a:r>
            <a:r>
              <a:rPr lang="en-CA" sz="900" spc="-1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of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Performance Reviews.”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Huffington </a:t>
            </a:r>
            <a:r>
              <a:rPr lang="en-CA" sz="900" spc="-2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Post </a:t>
            </a:r>
            <a:r>
              <a:rPr lang="en-CA" sz="9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Business.  </a:t>
            </a:r>
            <a:r>
              <a:rPr lang="en-CA" sz="900" spc="-1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18</a:t>
            </a:r>
            <a:r>
              <a:rPr lang="en-CA" sz="900" spc="-4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Dec.</a:t>
            </a:r>
            <a:r>
              <a:rPr lang="en-CA" sz="900" spc="-4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2012.</a:t>
            </a:r>
            <a:r>
              <a:rPr lang="en-CA" sz="900" spc="-4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Web.</a:t>
            </a:r>
            <a:r>
              <a:rPr lang="en-CA" sz="900" spc="-4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1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28</a:t>
            </a:r>
            <a:r>
              <a:rPr lang="en-CA" sz="900" spc="-4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Oct.</a:t>
            </a:r>
            <a:r>
              <a:rPr lang="en-CA" sz="900" spc="-4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</a:t>
            </a:r>
            <a:r>
              <a:rPr lang="en-CA" sz="900" spc="-4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7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  <a:hlinkClick r:id="rId4"/>
              </a:rPr>
              <a:t>&lt;http://www.huffingtonpost.com/samuel-culbert/performance- </a:t>
            </a:r>
            <a:r>
              <a:rPr lang="en-CA" sz="900" spc="-27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</a:rPr>
              <a:t> reviews_b_2325104.html&gt;</a:t>
            </a:r>
            <a:r>
              <a:rPr lang="en-CA" sz="9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.</a:t>
            </a:r>
            <a:endParaRPr lang="en-CA" sz="900">
              <a:latin typeface="Roboto Condensed Light" panose="02000000000000000000" pitchFamily="2" charset="0"/>
              <a:cs typeface="Arial Narrow"/>
            </a:endParaRPr>
          </a:p>
          <a:p>
            <a:pPr>
              <a:spcBef>
                <a:spcPts val="9"/>
              </a:spcBef>
            </a:pPr>
            <a:endParaRPr lang="en-CA" sz="900">
              <a:latin typeface="Roboto Condensed Light" panose="02000000000000000000" pitchFamily="2" charset="0"/>
              <a:cs typeface="Times New Roman"/>
            </a:endParaRPr>
          </a:p>
          <a:p>
            <a:pPr marL="7701" marR="3081"/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Denning,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Steve. </a:t>
            </a:r>
            <a:r>
              <a:rPr lang="en-CA" sz="900" spc="-2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“The Case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Against Agile: 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Ten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Perennial Management Objections.” </a:t>
            </a:r>
            <a:r>
              <a:rPr lang="en-CA" sz="9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Forbes 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Magazine.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1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17</a:t>
            </a:r>
            <a:r>
              <a:rPr lang="en-CA" sz="900" spc="-9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3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Apr.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2012.</a:t>
            </a:r>
            <a:r>
              <a:rPr lang="en-CA" sz="900" spc="-4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Web.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3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Nov.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</a:t>
            </a:r>
            <a:r>
              <a:rPr lang="en-CA" sz="900" spc="-4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7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  <a:hlinkClick r:id="rId5"/>
              </a:rPr>
              <a:t>&lt;http://www.forbes.com/sites/stevedenning/2012/04/17/ </a:t>
            </a:r>
            <a:r>
              <a:rPr lang="en-CA" sz="900" spc="-27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</a:rPr>
              <a:t> the-case-against-agile-ten-perennial-management-objections/&gt;</a:t>
            </a:r>
            <a:r>
              <a:rPr lang="en-CA" sz="9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.</a:t>
            </a:r>
            <a:endParaRPr lang="en-CA" sz="900">
              <a:latin typeface="Roboto Condensed Light" panose="02000000000000000000" pitchFamily="2" charset="0"/>
              <a:cs typeface="Arial Narrow"/>
            </a:endParaRPr>
          </a:p>
          <a:p>
            <a:pPr>
              <a:spcBef>
                <a:spcPts val="12"/>
              </a:spcBef>
            </a:pPr>
            <a:endParaRPr lang="en-CA" sz="900">
              <a:latin typeface="Roboto Condensed Light" panose="02000000000000000000" pitchFamily="2" charset="0"/>
              <a:cs typeface="Times New Roman"/>
            </a:endParaRPr>
          </a:p>
          <a:p>
            <a:pPr marL="7701" marR="161342"/>
            <a:r>
              <a:rPr lang="en-CA" sz="900" spc="-22" err="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Estis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,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Ryan.</a:t>
            </a:r>
            <a:r>
              <a:rPr lang="en-CA" sz="900" spc="-4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“Blowing</a:t>
            </a:r>
            <a:r>
              <a:rPr lang="en-CA" sz="900" spc="-4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1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up</a:t>
            </a:r>
            <a:r>
              <a:rPr lang="en-CA" sz="900" spc="-4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1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the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Performance</a:t>
            </a:r>
            <a:r>
              <a:rPr lang="en-CA" sz="900" spc="-4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Review:</a:t>
            </a:r>
            <a:r>
              <a:rPr lang="en-CA" sz="900" spc="-4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Interview</a:t>
            </a:r>
            <a:r>
              <a:rPr lang="en-CA" sz="900" spc="-4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with</a:t>
            </a:r>
            <a:r>
              <a:rPr lang="en-CA" sz="900" spc="-9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Adobe’s</a:t>
            </a:r>
            <a:r>
              <a:rPr lang="en-CA" sz="900" spc="-4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Donna</a:t>
            </a:r>
            <a:r>
              <a:rPr lang="en-CA" sz="900" spc="-4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Morris.”</a:t>
            </a:r>
            <a:r>
              <a:rPr lang="en-CA" sz="900" spc="-4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Ryan  </a:t>
            </a:r>
            <a:r>
              <a:rPr lang="en-CA" sz="900" spc="-22" err="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Estis</a:t>
            </a:r>
            <a:r>
              <a:rPr lang="en-CA" sz="900" spc="-4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&amp;</a:t>
            </a:r>
            <a:r>
              <a:rPr lang="en-CA" sz="900" spc="-8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Associates.</a:t>
            </a:r>
            <a:r>
              <a:rPr lang="en-CA" sz="900" spc="-4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1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17</a:t>
            </a:r>
            <a:r>
              <a:rPr lang="en-CA" sz="900" spc="-4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June</a:t>
            </a:r>
            <a:r>
              <a:rPr lang="en-CA" sz="900" spc="-4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</a:t>
            </a:r>
            <a:r>
              <a:rPr lang="en-CA" sz="900" spc="-4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Web.</a:t>
            </a:r>
            <a:r>
              <a:rPr lang="en-CA" sz="900" spc="-4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Oct.</a:t>
            </a:r>
            <a:r>
              <a:rPr lang="en-CA" sz="900" spc="-4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</a:t>
            </a:r>
            <a:r>
              <a:rPr lang="en-CA" sz="900" spc="-4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9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&lt;</a:t>
            </a:r>
            <a:r>
              <a:rPr lang="en-CA" sz="900" spc="-27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  <a:hlinkClick r:id="rId6"/>
              </a:rPr>
              <a:t>http://ryanestis.com/adobe-interview/&gt;</a:t>
            </a:r>
            <a:r>
              <a:rPr lang="en-CA" sz="9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.</a:t>
            </a:r>
            <a:endParaRPr lang="en-CA" sz="900">
              <a:latin typeface="Roboto Condensed Light" panose="02000000000000000000" pitchFamily="2" charset="0"/>
              <a:cs typeface="Arial Narrow"/>
            </a:endParaRP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00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Slide-smaller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BC346A8C-5C1D-114F-94D6-BBB1ED2906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856" y="1526437"/>
            <a:ext cx="4257358" cy="3552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200" b="0" i="0">
                <a:solidFill>
                  <a:srgbClr val="414299"/>
                </a:solidFill>
                <a:latin typeface="Exo" panose="02000503000000000000" pitchFamily="2" charset="77"/>
                <a:cs typeface="Arial" panose="020B0604020202020204" pitchFamily="34" charset="0"/>
              </a:defRPr>
            </a:lvl1pPr>
            <a:lvl2pPr marL="342854" indent="0">
              <a:lnSpc>
                <a:spcPts val="1050"/>
              </a:lnSpc>
              <a:buNone/>
              <a:defRPr sz="1050">
                <a:solidFill>
                  <a:srgbClr val="2576B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09" indent="0">
              <a:lnSpc>
                <a:spcPts val="1050"/>
              </a:lnSpc>
              <a:buNone/>
              <a:defRPr sz="1050">
                <a:solidFill>
                  <a:srgbClr val="2576B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563" indent="0">
              <a:lnSpc>
                <a:spcPts val="1050"/>
              </a:lnSpc>
              <a:buNone/>
              <a:defRPr sz="1050">
                <a:solidFill>
                  <a:srgbClr val="2576B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417" indent="0">
              <a:lnSpc>
                <a:spcPts val="1050"/>
              </a:lnSpc>
              <a:buNone/>
              <a:defRPr sz="1050">
                <a:solidFill>
                  <a:srgbClr val="2576B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B8B8A6C-F3E5-4C48-A9BB-D5FCE566C1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8571" y="2345818"/>
            <a:ext cx="2808318" cy="2010131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>
              <a:lnSpc>
                <a:spcPct val="110000"/>
              </a:lnSpc>
              <a:buNone/>
              <a:defRPr sz="1050" b="0" i="0">
                <a:solidFill>
                  <a:srgbClr val="000000"/>
                </a:solidFill>
                <a:latin typeface="Roboto Condensed Light" panose="02000000000000000000" pitchFamily="2" charset="0"/>
                <a:cs typeface="Arial Narrow" panose="020B0604020202020204" pitchFamily="34" charset="0"/>
              </a:defRPr>
            </a:lvl1pPr>
            <a:lvl2pPr marL="342854" indent="0">
              <a:lnSpc>
                <a:spcPts val="1275"/>
              </a:lnSpc>
              <a:buNone/>
              <a:defRPr sz="105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09" indent="0">
              <a:lnSpc>
                <a:spcPts val="1275"/>
              </a:lnSpc>
              <a:buNone/>
              <a:defRPr sz="105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563" indent="0">
              <a:lnSpc>
                <a:spcPts val="1275"/>
              </a:lnSpc>
              <a:buNone/>
              <a:defRPr sz="105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417" indent="0">
              <a:lnSpc>
                <a:spcPts val="1275"/>
              </a:lnSpc>
              <a:buNone/>
              <a:defRPr sz="105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7409FE2-813B-724E-86F8-B4EDF3C9F2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5428" y="469106"/>
            <a:ext cx="4089265" cy="277461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>
                <a:solidFill>
                  <a:srgbClr val="414299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B6FA7CC-51AB-1D4A-BE65-D02E5A9AEB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7809" y="772940"/>
            <a:ext cx="5164306" cy="442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000" b="1" i="0">
                <a:solidFill>
                  <a:srgbClr val="777777"/>
                </a:solidFill>
                <a:latin typeface="Montserrat Semi" pitchFamily="2" charset="77"/>
              </a:defRPr>
            </a:lvl1pPr>
          </a:lstStyle>
          <a:p>
            <a:pPr lvl="0"/>
            <a:r>
              <a:rPr lang="en-US"/>
              <a:t>Click to Edit Master Styles</a:t>
            </a:r>
          </a:p>
        </p:txBody>
      </p:sp>
    </p:spTree>
    <p:extLst>
      <p:ext uri="{BB962C8B-B14F-4D97-AF65-F5344CB8AC3E}">
        <p14:creationId xmlns:p14="http://schemas.microsoft.com/office/powerpoint/2010/main" val="2202500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337839D-3E87-9946-9EF1-9F4ECADABFBD}"/>
              </a:ext>
            </a:extLst>
          </p:cNvPr>
          <p:cNvSpPr/>
          <p:nvPr userDrawn="1"/>
        </p:nvSpPr>
        <p:spPr>
          <a:xfrm>
            <a:off x="1" y="0"/>
            <a:ext cx="2470033" cy="5143500"/>
          </a:xfrm>
          <a:prstGeom prst="rect">
            <a:avLst/>
          </a:prstGeom>
          <a:gradFill>
            <a:gsLst>
              <a:gs pos="21000">
                <a:srgbClr val="414299"/>
              </a:gs>
              <a:gs pos="87000">
                <a:schemeClr val="accent1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ADDE57-4E30-2343-9DAE-39F3DBBD9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1499290"/>
            <a:ext cx="1982795" cy="87269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895281-F05F-284A-93B8-DF31D5A433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34288" y="1283098"/>
            <a:ext cx="1022634" cy="10926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350" b="0" i="0">
                <a:solidFill>
                  <a:srgbClr val="414299"/>
                </a:solidFill>
                <a:latin typeface="Exo" panose="02000503000000000000" pitchFamily="2" charset="77"/>
                <a:cs typeface="Arial" panose="020B0604020202020204" pitchFamily="34" charset="0"/>
              </a:defRPr>
            </a:lvl1pPr>
            <a:lvl2pPr marL="342854" indent="0">
              <a:buNone/>
              <a:defRPr/>
            </a:lvl2pPr>
            <a:lvl3pPr marL="685709" indent="0">
              <a:buNone/>
              <a:defRPr/>
            </a:lvl3pPr>
            <a:lvl4pPr marL="1028563" indent="0">
              <a:buNone/>
              <a:defRPr/>
            </a:lvl4pPr>
            <a:lvl5pPr marL="137141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1E67745-F8B6-7742-9C85-BF94D59B17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34288" y="2466610"/>
            <a:ext cx="1022634" cy="10926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350" b="0" i="0">
                <a:solidFill>
                  <a:srgbClr val="414299"/>
                </a:solidFill>
                <a:latin typeface="Exo" panose="02000503000000000000" pitchFamily="2" charset="77"/>
                <a:cs typeface="Arial" panose="020B0604020202020204" pitchFamily="34" charset="0"/>
              </a:defRPr>
            </a:lvl1pPr>
            <a:lvl2pPr marL="342854" indent="0">
              <a:buNone/>
              <a:defRPr/>
            </a:lvl2pPr>
            <a:lvl3pPr marL="685709" indent="0">
              <a:buNone/>
              <a:defRPr/>
            </a:lvl3pPr>
            <a:lvl4pPr marL="1028563" indent="0">
              <a:buNone/>
              <a:defRPr/>
            </a:lvl4pPr>
            <a:lvl5pPr marL="137141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FD5BBA39-4C80-D648-B340-F00E0C6C3B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34288" y="3668199"/>
            <a:ext cx="1022634" cy="10926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350" b="0" i="0">
                <a:solidFill>
                  <a:srgbClr val="414299"/>
                </a:solidFill>
                <a:latin typeface="Exo" panose="02000503000000000000" pitchFamily="2" charset="77"/>
                <a:cs typeface="Arial" panose="020B0604020202020204" pitchFamily="34" charset="0"/>
              </a:defRPr>
            </a:lvl1pPr>
            <a:lvl2pPr marL="342854" indent="0">
              <a:buNone/>
              <a:defRPr/>
            </a:lvl2pPr>
            <a:lvl3pPr marL="685709" indent="0">
              <a:buNone/>
              <a:defRPr/>
            </a:lvl3pPr>
            <a:lvl4pPr marL="1028563" indent="0">
              <a:buNone/>
              <a:defRPr/>
            </a:lvl4pPr>
            <a:lvl5pPr marL="137141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D313ADEA-A1F4-A542-85A5-487F1DAC5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431" y="714765"/>
            <a:ext cx="1958910" cy="12668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500" b="0" i="0" spc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 marL="342854" indent="0">
              <a:lnSpc>
                <a:spcPts val="1800"/>
              </a:lnSpc>
              <a:buNone/>
              <a:defRPr sz="15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09" indent="0">
              <a:lnSpc>
                <a:spcPts val="1800"/>
              </a:lnSpc>
              <a:buNone/>
              <a:defRPr sz="15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563" indent="0">
              <a:lnSpc>
                <a:spcPts val="1800"/>
              </a:lnSpc>
              <a:buNone/>
              <a:defRPr sz="15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417" indent="0">
              <a:lnSpc>
                <a:spcPts val="1800"/>
              </a:lnSpc>
              <a:buNone/>
              <a:defRPr sz="15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502EE92-7C7A-FA4E-AE72-3E591F5B15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23789" y="1283154"/>
            <a:ext cx="4695435" cy="1045376"/>
          </a:xfrm>
          <a:prstGeom prst="rect">
            <a:avLst/>
          </a:prstGeom>
        </p:spPr>
        <p:txBody>
          <a:bodyPr lIns="0" tIns="0" rIns="0" bIns="0" numCol="1" spcCol="292608"/>
          <a:lstStyle>
            <a:lvl1pPr marL="134523" indent="-134523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471425" indent="-128570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2pPr>
            <a:lvl3pPr marL="816660" indent="-130951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3pPr>
            <a:lvl4pPr marL="1161895" indent="-133332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4pPr>
            <a:lvl5pPr marL="1499987" indent="-128570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8706D75-EAF6-024B-B02C-354058500E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23789" y="2457450"/>
            <a:ext cx="4695435" cy="1045376"/>
          </a:xfrm>
          <a:prstGeom prst="rect">
            <a:avLst/>
          </a:prstGeom>
        </p:spPr>
        <p:txBody>
          <a:bodyPr lIns="0" tIns="0" rIns="0" bIns="0" numCol="1" spcCol="292608"/>
          <a:lstStyle>
            <a:lvl1pPr marL="134523" indent="-134523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471425" indent="-128570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2pPr>
            <a:lvl3pPr marL="816660" indent="-130951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3pPr>
            <a:lvl4pPr marL="1161895" indent="-133332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4pPr>
            <a:lvl5pPr marL="1499987" indent="-128570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021F9AD-DC72-2E4A-948D-1084BB950A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23789" y="3657600"/>
            <a:ext cx="4695435" cy="1045376"/>
          </a:xfrm>
          <a:prstGeom prst="rect">
            <a:avLst/>
          </a:prstGeom>
        </p:spPr>
        <p:txBody>
          <a:bodyPr lIns="0" tIns="0" rIns="0" bIns="0" numCol="1" spcCol="292608"/>
          <a:lstStyle>
            <a:lvl1pPr marL="134523" indent="-134523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471425" indent="-128570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2pPr>
            <a:lvl3pPr marL="816660" indent="-130951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3pPr>
            <a:lvl4pPr marL="1161895" indent="-133332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4pPr>
            <a:lvl5pPr marL="1499987" indent="-128570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130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mmary-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337839D-3E87-9946-9EF1-9F4ECADABFBD}"/>
              </a:ext>
            </a:extLst>
          </p:cNvPr>
          <p:cNvSpPr/>
          <p:nvPr userDrawn="1"/>
        </p:nvSpPr>
        <p:spPr>
          <a:xfrm>
            <a:off x="1" y="0"/>
            <a:ext cx="2470033" cy="5143500"/>
          </a:xfrm>
          <a:prstGeom prst="rect">
            <a:avLst/>
          </a:prstGeom>
          <a:gradFill>
            <a:gsLst>
              <a:gs pos="21000">
                <a:srgbClr val="414299"/>
              </a:gs>
              <a:gs pos="87000">
                <a:schemeClr val="accent1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ADDE57-4E30-2343-9DAE-39F3DBBD9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1499290"/>
            <a:ext cx="1982795" cy="87269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895281-F05F-284A-93B8-DF31D5A433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34288" y="1283098"/>
            <a:ext cx="1022634" cy="10926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350" b="0" i="0">
                <a:solidFill>
                  <a:srgbClr val="414299"/>
                </a:solidFill>
                <a:latin typeface="Exo" panose="02000503000000000000" pitchFamily="2" charset="77"/>
                <a:cs typeface="Arial" panose="020B0604020202020204" pitchFamily="34" charset="0"/>
              </a:defRPr>
            </a:lvl1pPr>
            <a:lvl2pPr marL="342854" indent="0">
              <a:buNone/>
              <a:defRPr/>
            </a:lvl2pPr>
            <a:lvl3pPr marL="685709" indent="0">
              <a:buNone/>
              <a:defRPr/>
            </a:lvl3pPr>
            <a:lvl4pPr marL="1028563" indent="0">
              <a:buNone/>
              <a:defRPr/>
            </a:lvl4pPr>
            <a:lvl5pPr marL="137141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1E67745-F8B6-7742-9C85-BF94D59B17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34288" y="2466610"/>
            <a:ext cx="1022634" cy="10926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350" b="0" i="0">
                <a:solidFill>
                  <a:srgbClr val="414299"/>
                </a:solidFill>
                <a:latin typeface="Exo" panose="02000503000000000000" pitchFamily="2" charset="77"/>
                <a:cs typeface="Arial" panose="020B0604020202020204" pitchFamily="34" charset="0"/>
              </a:defRPr>
            </a:lvl1pPr>
            <a:lvl2pPr marL="342854" indent="0">
              <a:buNone/>
              <a:defRPr/>
            </a:lvl2pPr>
            <a:lvl3pPr marL="685709" indent="0">
              <a:buNone/>
              <a:defRPr/>
            </a:lvl3pPr>
            <a:lvl4pPr marL="1028563" indent="0">
              <a:buNone/>
              <a:defRPr/>
            </a:lvl4pPr>
            <a:lvl5pPr marL="137141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FD5BBA39-4C80-D648-B340-F00E0C6C3B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34288" y="3668199"/>
            <a:ext cx="1022634" cy="10926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350" b="0" i="0">
                <a:solidFill>
                  <a:srgbClr val="414299"/>
                </a:solidFill>
                <a:latin typeface="Exo" panose="02000503000000000000" pitchFamily="2" charset="77"/>
                <a:cs typeface="Arial" panose="020B0604020202020204" pitchFamily="34" charset="0"/>
              </a:defRPr>
            </a:lvl1pPr>
            <a:lvl2pPr marL="342854" indent="0">
              <a:buNone/>
              <a:defRPr/>
            </a:lvl2pPr>
            <a:lvl3pPr marL="685709" indent="0">
              <a:buNone/>
              <a:defRPr/>
            </a:lvl3pPr>
            <a:lvl4pPr marL="1028563" indent="0">
              <a:buNone/>
              <a:defRPr/>
            </a:lvl4pPr>
            <a:lvl5pPr marL="137141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D313ADEA-A1F4-A542-85A5-487F1DAC5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431" y="714765"/>
            <a:ext cx="1958910" cy="12668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500" b="0" i="0" spc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 marL="342854" indent="0">
              <a:lnSpc>
                <a:spcPts val="1800"/>
              </a:lnSpc>
              <a:buNone/>
              <a:defRPr sz="15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09" indent="0">
              <a:lnSpc>
                <a:spcPts val="1800"/>
              </a:lnSpc>
              <a:buNone/>
              <a:defRPr sz="15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563" indent="0">
              <a:lnSpc>
                <a:spcPts val="1800"/>
              </a:lnSpc>
              <a:buNone/>
              <a:defRPr sz="15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417" indent="0">
              <a:lnSpc>
                <a:spcPts val="1800"/>
              </a:lnSpc>
              <a:buNone/>
              <a:defRPr sz="15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502EE92-7C7A-FA4E-AE72-3E591F5B15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23789" y="1283154"/>
            <a:ext cx="4695435" cy="1045376"/>
          </a:xfrm>
          <a:prstGeom prst="rect">
            <a:avLst/>
          </a:prstGeom>
        </p:spPr>
        <p:txBody>
          <a:bodyPr lIns="0" tIns="0" rIns="0" bIns="0" numCol="1" spcCol="292608"/>
          <a:lstStyle>
            <a:lvl1pPr marL="134523" indent="-134523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471425" indent="-128570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2pPr>
            <a:lvl3pPr marL="816660" indent="-130951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3pPr>
            <a:lvl4pPr marL="1161895" indent="-133332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4pPr>
            <a:lvl5pPr marL="1499987" indent="-128570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8706D75-EAF6-024B-B02C-354058500E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23789" y="2457450"/>
            <a:ext cx="4695435" cy="1045376"/>
          </a:xfrm>
          <a:prstGeom prst="rect">
            <a:avLst/>
          </a:prstGeom>
        </p:spPr>
        <p:txBody>
          <a:bodyPr lIns="0" tIns="0" rIns="0" bIns="0" numCol="1" spcCol="292608"/>
          <a:lstStyle>
            <a:lvl1pPr marL="134523" indent="-134523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471425" indent="-128570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2pPr>
            <a:lvl3pPr marL="816660" indent="-130951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3pPr>
            <a:lvl4pPr marL="1161895" indent="-133332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4pPr>
            <a:lvl5pPr marL="1499987" indent="-128570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021F9AD-DC72-2E4A-948D-1084BB950A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23789" y="3657600"/>
            <a:ext cx="4695435" cy="1045376"/>
          </a:xfrm>
          <a:prstGeom prst="rect">
            <a:avLst/>
          </a:prstGeom>
        </p:spPr>
        <p:txBody>
          <a:bodyPr lIns="0" tIns="0" rIns="0" bIns="0" numCol="1" spcCol="292608"/>
          <a:lstStyle>
            <a:lvl1pPr marL="134523" indent="-134523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471425" indent="-128570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2pPr>
            <a:lvl3pPr marL="816660" indent="-130951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3pPr>
            <a:lvl4pPr marL="1161895" indent="-133332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4pPr>
            <a:lvl5pPr marL="1499987" indent="-128570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1300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mmary-Background-op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337839D-3E87-9946-9EF1-9F4ECADABFBD}"/>
              </a:ext>
            </a:extLst>
          </p:cNvPr>
          <p:cNvSpPr/>
          <p:nvPr userDrawn="1"/>
        </p:nvSpPr>
        <p:spPr>
          <a:xfrm>
            <a:off x="1" y="0"/>
            <a:ext cx="2470033" cy="5143500"/>
          </a:xfrm>
          <a:prstGeom prst="rect">
            <a:avLst/>
          </a:prstGeom>
          <a:gradFill>
            <a:gsLst>
              <a:gs pos="21000">
                <a:srgbClr val="414299"/>
              </a:gs>
              <a:gs pos="87000">
                <a:schemeClr val="accent1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ADDE57-4E30-2343-9DAE-39F3DBBD9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1499290"/>
            <a:ext cx="1982795" cy="87269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895281-F05F-284A-93B8-DF31D5A433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34288" y="1283098"/>
            <a:ext cx="1022634" cy="10926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350" b="0" i="0">
                <a:solidFill>
                  <a:srgbClr val="414299"/>
                </a:solidFill>
                <a:latin typeface="Exo" panose="02000503000000000000" pitchFamily="2" charset="77"/>
                <a:cs typeface="Arial" panose="020B0604020202020204" pitchFamily="34" charset="0"/>
              </a:defRPr>
            </a:lvl1pPr>
            <a:lvl2pPr marL="342854" indent="0">
              <a:buNone/>
              <a:defRPr/>
            </a:lvl2pPr>
            <a:lvl3pPr marL="685709" indent="0">
              <a:buNone/>
              <a:defRPr/>
            </a:lvl3pPr>
            <a:lvl4pPr marL="1028563" indent="0">
              <a:buNone/>
              <a:defRPr/>
            </a:lvl4pPr>
            <a:lvl5pPr marL="137141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1E67745-F8B6-7742-9C85-BF94D59B17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34288" y="2466610"/>
            <a:ext cx="1022634" cy="10926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350" b="0" i="0">
                <a:solidFill>
                  <a:srgbClr val="414299"/>
                </a:solidFill>
                <a:latin typeface="Exo" panose="02000503000000000000" pitchFamily="2" charset="77"/>
                <a:cs typeface="Arial" panose="020B0604020202020204" pitchFamily="34" charset="0"/>
              </a:defRPr>
            </a:lvl1pPr>
            <a:lvl2pPr marL="342854" indent="0">
              <a:buNone/>
              <a:defRPr/>
            </a:lvl2pPr>
            <a:lvl3pPr marL="685709" indent="0">
              <a:buNone/>
              <a:defRPr/>
            </a:lvl3pPr>
            <a:lvl4pPr marL="1028563" indent="0">
              <a:buNone/>
              <a:defRPr/>
            </a:lvl4pPr>
            <a:lvl5pPr marL="137141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FD5BBA39-4C80-D648-B340-F00E0C6C3B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34288" y="3668199"/>
            <a:ext cx="1022634" cy="10926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350" b="0" i="0">
                <a:solidFill>
                  <a:srgbClr val="414299"/>
                </a:solidFill>
                <a:latin typeface="Exo" panose="02000503000000000000" pitchFamily="2" charset="77"/>
                <a:cs typeface="Arial" panose="020B0604020202020204" pitchFamily="34" charset="0"/>
              </a:defRPr>
            </a:lvl1pPr>
            <a:lvl2pPr marL="342854" indent="0">
              <a:buNone/>
              <a:defRPr/>
            </a:lvl2pPr>
            <a:lvl3pPr marL="685709" indent="0">
              <a:buNone/>
              <a:defRPr/>
            </a:lvl3pPr>
            <a:lvl4pPr marL="1028563" indent="0">
              <a:buNone/>
              <a:defRPr/>
            </a:lvl4pPr>
            <a:lvl5pPr marL="137141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D313ADEA-A1F4-A542-85A5-487F1DAC5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431" y="714765"/>
            <a:ext cx="1958910" cy="12668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500" b="0" i="0" spc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 marL="342854" indent="0">
              <a:lnSpc>
                <a:spcPts val="1800"/>
              </a:lnSpc>
              <a:buNone/>
              <a:defRPr sz="15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09" indent="0">
              <a:lnSpc>
                <a:spcPts val="1800"/>
              </a:lnSpc>
              <a:buNone/>
              <a:defRPr sz="15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563" indent="0">
              <a:lnSpc>
                <a:spcPts val="1800"/>
              </a:lnSpc>
              <a:buNone/>
              <a:defRPr sz="15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417" indent="0">
              <a:lnSpc>
                <a:spcPts val="1800"/>
              </a:lnSpc>
              <a:buNone/>
              <a:defRPr sz="15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502EE92-7C7A-FA4E-AE72-3E591F5B15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23789" y="1283154"/>
            <a:ext cx="4695435" cy="1045376"/>
          </a:xfrm>
          <a:prstGeom prst="rect">
            <a:avLst/>
          </a:prstGeom>
        </p:spPr>
        <p:txBody>
          <a:bodyPr lIns="0" tIns="0" rIns="0" bIns="0" numCol="1" spcCol="292608"/>
          <a:lstStyle>
            <a:lvl1pPr marL="134523" indent="-134523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471425" indent="-128570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2pPr>
            <a:lvl3pPr marL="816660" indent="-130951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3pPr>
            <a:lvl4pPr marL="1161895" indent="-133332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4pPr>
            <a:lvl5pPr marL="1499987" indent="-128570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8706D75-EAF6-024B-B02C-354058500E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23789" y="2457450"/>
            <a:ext cx="4695435" cy="1045376"/>
          </a:xfrm>
          <a:prstGeom prst="rect">
            <a:avLst/>
          </a:prstGeom>
        </p:spPr>
        <p:txBody>
          <a:bodyPr lIns="0" tIns="0" rIns="0" bIns="0" numCol="1" spcCol="292608"/>
          <a:lstStyle>
            <a:lvl1pPr marL="134523" indent="-134523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471425" indent="-128570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2pPr>
            <a:lvl3pPr marL="816660" indent="-130951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3pPr>
            <a:lvl4pPr marL="1161895" indent="-133332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4pPr>
            <a:lvl5pPr marL="1499987" indent="-128570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021F9AD-DC72-2E4A-948D-1084BB950A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23789" y="3657600"/>
            <a:ext cx="4695435" cy="1045376"/>
          </a:xfrm>
          <a:prstGeom prst="rect">
            <a:avLst/>
          </a:prstGeom>
        </p:spPr>
        <p:txBody>
          <a:bodyPr lIns="0" tIns="0" rIns="0" bIns="0" numCol="1" spcCol="292608"/>
          <a:lstStyle>
            <a:lvl1pPr marL="134523" indent="-134523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471425" indent="-128570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2pPr>
            <a:lvl3pPr marL="816660" indent="-130951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3pPr>
            <a:lvl4pPr marL="1161895" indent="-133332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4pPr>
            <a:lvl5pPr marL="1499987" indent="-128570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9038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mmary-bg-opt3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337839D-3E87-9946-9EF1-9F4ECADABFBD}"/>
              </a:ext>
            </a:extLst>
          </p:cNvPr>
          <p:cNvSpPr/>
          <p:nvPr userDrawn="1"/>
        </p:nvSpPr>
        <p:spPr>
          <a:xfrm>
            <a:off x="1" y="0"/>
            <a:ext cx="2470033" cy="5143500"/>
          </a:xfrm>
          <a:prstGeom prst="rect">
            <a:avLst/>
          </a:prstGeom>
          <a:gradFill>
            <a:gsLst>
              <a:gs pos="21000">
                <a:srgbClr val="414299"/>
              </a:gs>
              <a:gs pos="87000">
                <a:schemeClr val="accent1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ADDE57-4E30-2343-9DAE-39F3DBBD9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1499290"/>
            <a:ext cx="1982795" cy="87269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895281-F05F-284A-93B8-DF31D5A433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34288" y="1283098"/>
            <a:ext cx="1022634" cy="10926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350" b="0" i="0">
                <a:solidFill>
                  <a:srgbClr val="414299"/>
                </a:solidFill>
                <a:latin typeface="Exo" panose="02000503000000000000" pitchFamily="2" charset="77"/>
                <a:cs typeface="Arial" panose="020B0604020202020204" pitchFamily="34" charset="0"/>
              </a:defRPr>
            </a:lvl1pPr>
            <a:lvl2pPr marL="342854" indent="0">
              <a:buNone/>
              <a:defRPr/>
            </a:lvl2pPr>
            <a:lvl3pPr marL="685709" indent="0">
              <a:buNone/>
              <a:defRPr/>
            </a:lvl3pPr>
            <a:lvl4pPr marL="1028563" indent="0">
              <a:buNone/>
              <a:defRPr/>
            </a:lvl4pPr>
            <a:lvl5pPr marL="137141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1E67745-F8B6-7742-9C85-BF94D59B17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34288" y="2466610"/>
            <a:ext cx="1022634" cy="10926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350" b="0" i="0">
                <a:solidFill>
                  <a:srgbClr val="414299"/>
                </a:solidFill>
                <a:latin typeface="Exo" panose="02000503000000000000" pitchFamily="2" charset="77"/>
                <a:cs typeface="Arial" panose="020B0604020202020204" pitchFamily="34" charset="0"/>
              </a:defRPr>
            </a:lvl1pPr>
            <a:lvl2pPr marL="342854" indent="0">
              <a:buNone/>
              <a:defRPr/>
            </a:lvl2pPr>
            <a:lvl3pPr marL="685709" indent="0">
              <a:buNone/>
              <a:defRPr/>
            </a:lvl3pPr>
            <a:lvl4pPr marL="1028563" indent="0">
              <a:buNone/>
              <a:defRPr/>
            </a:lvl4pPr>
            <a:lvl5pPr marL="137141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FD5BBA39-4C80-D648-B340-F00E0C6C3B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34288" y="3668199"/>
            <a:ext cx="1022634" cy="10926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350" b="0" i="0">
                <a:solidFill>
                  <a:srgbClr val="414299"/>
                </a:solidFill>
                <a:latin typeface="Exo" panose="02000503000000000000" pitchFamily="2" charset="77"/>
                <a:cs typeface="Arial" panose="020B0604020202020204" pitchFamily="34" charset="0"/>
              </a:defRPr>
            </a:lvl1pPr>
            <a:lvl2pPr marL="342854" indent="0">
              <a:buNone/>
              <a:defRPr/>
            </a:lvl2pPr>
            <a:lvl3pPr marL="685709" indent="0">
              <a:buNone/>
              <a:defRPr/>
            </a:lvl3pPr>
            <a:lvl4pPr marL="1028563" indent="0">
              <a:buNone/>
              <a:defRPr/>
            </a:lvl4pPr>
            <a:lvl5pPr marL="137141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D313ADEA-A1F4-A542-85A5-487F1DAC5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431" y="714765"/>
            <a:ext cx="1958910" cy="12668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500" b="0" i="0" spc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 marL="342854" indent="0">
              <a:lnSpc>
                <a:spcPts val="1800"/>
              </a:lnSpc>
              <a:buNone/>
              <a:defRPr sz="15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09" indent="0">
              <a:lnSpc>
                <a:spcPts val="1800"/>
              </a:lnSpc>
              <a:buNone/>
              <a:defRPr sz="15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563" indent="0">
              <a:lnSpc>
                <a:spcPts val="1800"/>
              </a:lnSpc>
              <a:buNone/>
              <a:defRPr sz="15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417" indent="0">
              <a:lnSpc>
                <a:spcPts val="1800"/>
              </a:lnSpc>
              <a:buNone/>
              <a:defRPr sz="15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502EE92-7C7A-FA4E-AE72-3E591F5B15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23789" y="1283154"/>
            <a:ext cx="4695435" cy="1045376"/>
          </a:xfrm>
          <a:prstGeom prst="rect">
            <a:avLst/>
          </a:prstGeom>
        </p:spPr>
        <p:txBody>
          <a:bodyPr lIns="0" tIns="0" rIns="0" bIns="0" numCol="1" spcCol="292608"/>
          <a:lstStyle>
            <a:lvl1pPr marL="134523" indent="-134523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471425" indent="-128570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2pPr>
            <a:lvl3pPr marL="816660" indent="-130951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3pPr>
            <a:lvl4pPr marL="1161895" indent="-133332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4pPr>
            <a:lvl5pPr marL="1499987" indent="-128570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8706D75-EAF6-024B-B02C-354058500E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23789" y="2457450"/>
            <a:ext cx="4695435" cy="1045376"/>
          </a:xfrm>
          <a:prstGeom prst="rect">
            <a:avLst/>
          </a:prstGeom>
        </p:spPr>
        <p:txBody>
          <a:bodyPr lIns="0" tIns="0" rIns="0" bIns="0" numCol="1" spcCol="292608"/>
          <a:lstStyle>
            <a:lvl1pPr marL="134523" indent="-134523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471425" indent="-128570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2pPr>
            <a:lvl3pPr marL="816660" indent="-130951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3pPr>
            <a:lvl4pPr marL="1161895" indent="-133332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4pPr>
            <a:lvl5pPr marL="1499987" indent="-128570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021F9AD-DC72-2E4A-948D-1084BB950A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23789" y="3657600"/>
            <a:ext cx="4695435" cy="1045376"/>
          </a:xfrm>
          <a:prstGeom prst="rect">
            <a:avLst/>
          </a:prstGeom>
        </p:spPr>
        <p:txBody>
          <a:bodyPr lIns="0" tIns="0" rIns="0" bIns="0" numCol="1" spcCol="292608"/>
          <a:lstStyle>
            <a:lvl1pPr marL="134523" indent="-134523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471425" indent="-128570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2pPr>
            <a:lvl3pPr marL="816660" indent="-130951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3pPr>
            <a:lvl4pPr marL="1161895" indent="-133332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4pPr>
            <a:lvl5pPr marL="1499987" indent="-128570">
              <a:lnSpc>
                <a:spcPct val="110000"/>
              </a:lnSpc>
              <a:tabLst/>
              <a:defRPr sz="1050">
                <a:solidFill>
                  <a:schemeClr val="tx1">
                    <a:lumMod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8476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-blue-right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426E116-0FE3-D446-B568-6373B436AD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7970" y="1236569"/>
            <a:ext cx="4264685" cy="3425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500" b="0" i="0">
                <a:solidFill>
                  <a:srgbClr val="848585"/>
                </a:solidFill>
                <a:latin typeface="Montserrat SemiBold" pitchFamily="2" charset="77"/>
                <a:cs typeface="Arial" panose="020B0604020202020204" pitchFamily="34" charset="0"/>
              </a:defRPr>
            </a:lvl1pPr>
            <a:lvl2pPr marL="342854" indent="0">
              <a:lnSpc>
                <a:spcPts val="1800"/>
              </a:lnSpc>
              <a:buNone/>
              <a:defRPr sz="15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09" indent="0">
              <a:lnSpc>
                <a:spcPts val="1800"/>
              </a:lnSpc>
              <a:buNone/>
              <a:defRPr sz="15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563" indent="0">
              <a:lnSpc>
                <a:spcPts val="1800"/>
              </a:lnSpc>
              <a:buNone/>
              <a:defRPr sz="15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417" indent="0">
              <a:lnSpc>
                <a:spcPts val="1800"/>
              </a:lnSpc>
              <a:buNone/>
              <a:defRPr sz="15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D5BCB0-D6FF-CC4C-92CC-90D104D4F343}"/>
              </a:ext>
            </a:extLst>
          </p:cNvPr>
          <p:cNvSpPr/>
          <p:nvPr userDrawn="1"/>
        </p:nvSpPr>
        <p:spPr>
          <a:xfrm>
            <a:off x="6003540" y="0"/>
            <a:ext cx="3140460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9000">
                <a:srgbClr val="41429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350" dirty="0">
              <a:solidFill>
                <a:srgbClr val="1E5E92"/>
              </a:solidFill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2FD860C3-79CC-434D-9984-9C39951BAE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8702" y="714375"/>
            <a:ext cx="2272919" cy="366085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buNone/>
              <a:defRPr sz="1500" b="0" i="0" spc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 marL="342854" indent="0">
              <a:lnSpc>
                <a:spcPts val="1800"/>
              </a:lnSpc>
              <a:buNone/>
              <a:defRPr sz="15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09" indent="0">
              <a:lnSpc>
                <a:spcPts val="1800"/>
              </a:lnSpc>
              <a:buNone/>
              <a:defRPr sz="15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563" indent="0">
              <a:lnSpc>
                <a:spcPts val="1800"/>
              </a:lnSpc>
              <a:buNone/>
              <a:defRPr sz="15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417" indent="0">
              <a:lnSpc>
                <a:spcPts val="1800"/>
              </a:lnSpc>
              <a:buNone/>
              <a:defRPr sz="15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D1AD55-DE6F-7A48-87C1-BCB637DDFBBA}"/>
              </a:ext>
            </a:extLst>
          </p:cNvPr>
          <p:cNvSpPr txBox="1"/>
          <p:nvPr userDrawn="1"/>
        </p:nvSpPr>
        <p:spPr>
          <a:xfrm>
            <a:off x="6602156" y="4837176"/>
            <a:ext cx="2578415" cy="93680"/>
          </a:xfrm>
          <a:prstGeom prst="rect">
            <a:avLst/>
          </a:prstGeom>
        </p:spPr>
        <p:txBody>
          <a:bodyPr vert="horz" wrap="square" lIns="0" tIns="0" rIns="68571" bIns="0" rtlCol="0">
            <a:spAutoFit/>
          </a:bodyPr>
          <a:lstStyle/>
          <a:p>
            <a:pPr marL="5775" marR="182207" lvl="0" indent="0" algn="r" defTabSz="415814" rtl="0" eaLnBrk="1" fontAlgn="auto" latinLnBrk="0" hangingPunct="1">
              <a:lnSpc>
                <a:spcPct val="110000"/>
              </a:lnSpc>
              <a:spcBef>
                <a:spcPts val="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600" spc="-13" dirty="0">
                <a:solidFill>
                  <a:schemeClr val="bg1"/>
                </a:solidFill>
                <a:latin typeface="Exo" panose="02000503000000000000" pitchFamily="2" charset="77"/>
              </a:rPr>
              <a:t>McLean &amp; Company</a:t>
            </a:r>
            <a:r>
              <a:rPr lang="en-CA" sz="600" spc="4" dirty="0">
                <a:solidFill>
                  <a:schemeClr val="bg1"/>
                </a:solidFill>
                <a:latin typeface="Exo" panose="02000503000000000000" pitchFamily="2" charset="77"/>
              </a:rPr>
              <a:t>   |   </a:t>
            </a:r>
            <a:fld id="{81D60167-4931-47E6-BA6A-407CBD079E47}" type="slidenum">
              <a:rPr lang="en-CA" sz="600" spc="4" smtClean="0">
                <a:solidFill>
                  <a:schemeClr val="bg1"/>
                </a:solidFill>
                <a:latin typeface="Exo" panose="02000503000000000000" pitchFamily="2" charset="77"/>
                <a:cs typeface="Arial" panose="020B0604020202020204" pitchFamily="34" charset="0"/>
              </a:rPr>
              <a:pPr marL="5775" marR="182207" lvl="0" indent="0" algn="r" defTabSz="415814" rtl="0" eaLnBrk="1" fontAlgn="auto" latinLnBrk="0" hangingPunct="1">
                <a:lnSpc>
                  <a:spcPct val="110000"/>
                </a:lnSpc>
                <a:spcBef>
                  <a:spcPts val="4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sz="600" spc="4" dirty="0">
              <a:solidFill>
                <a:schemeClr val="bg1"/>
              </a:solidFill>
              <a:latin typeface="Exo" panose="02000503000000000000" pitchFamily="2" charset="77"/>
              <a:cs typeface="Arial" panose="020B0604020202020204" pitchFamily="34" charset="0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827AB02-2D82-654F-ADA6-39B4D879BBE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78571" y="1881237"/>
            <a:ext cx="5008307" cy="2432924"/>
          </a:xfrm>
          <a:prstGeom prst="rect">
            <a:avLst/>
          </a:prstGeom>
        </p:spPr>
        <p:txBody>
          <a:bodyPr lIns="0" tIns="0" rIns="0" bIns="0" numCol="1" spcCol="292608"/>
          <a:lstStyle>
            <a:lvl1pPr marL="134523" indent="-134523">
              <a:lnSpc>
                <a:spcPct val="110000"/>
              </a:lnSpc>
              <a:tabLst/>
              <a:defRPr sz="105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471425" indent="-128570">
              <a:lnSpc>
                <a:spcPct val="110000"/>
              </a:lnSpc>
              <a:tabLst/>
              <a:defRPr sz="105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2pPr>
            <a:lvl3pPr marL="816660" indent="-130951">
              <a:lnSpc>
                <a:spcPct val="110000"/>
              </a:lnSpc>
              <a:tabLst/>
              <a:defRPr sz="105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3pPr>
            <a:lvl4pPr marL="1161895" indent="-133332">
              <a:lnSpc>
                <a:spcPct val="110000"/>
              </a:lnSpc>
              <a:tabLst/>
              <a:defRPr sz="105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4pPr>
            <a:lvl5pPr marL="1499987" indent="-128570">
              <a:lnSpc>
                <a:spcPct val="110000"/>
              </a:lnSpc>
              <a:tabLst/>
              <a:defRPr sz="105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FD6AF3F-29A8-F447-8934-E71531FB20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5428" y="469106"/>
            <a:ext cx="4089265" cy="277461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>
                <a:solidFill>
                  <a:srgbClr val="414299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CFE177F-E9C4-F644-B4A8-DFD3CD0868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7809" y="772940"/>
            <a:ext cx="5164306" cy="442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000" b="1" i="0">
                <a:solidFill>
                  <a:srgbClr val="777777"/>
                </a:solidFill>
                <a:latin typeface="Montserrat Semi" pitchFamily="2" charset="77"/>
              </a:defRPr>
            </a:lvl1pPr>
          </a:lstStyle>
          <a:p>
            <a:pPr lvl="0"/>
            <a:r>
              <a:rPr lang="en-US"/>
              <a:t>Click to Edit Master Styles</a:t>
            </a:r>
          </a:p>
        </p:txBody>
      </p:sp>
    </p:spTree>
    <p:extLst>
      <p:ext uri="{BB962C8B-B14F-4D97-AF65-F5344CB8AC3E}">
        <p14:creationId xmlns:p14="http://schemas.microsoft.com/office/powerpoint/2010/main" val="25053544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-blue-rightSideba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D5BCB0-D6FF-CC4C-92CC-90D104D4F343}"/>
              </a:ext>
            </a:extLst>
          </p:cNvPr>
          <p:cNvSpPr/>
          <p:nvPr userDrawn="1"/>
        </p:nvSpPr>
        <p:spPr>
          <a:xfrm>
            <a:off x="5459810" y="0"/>
            <a:ext cx="3684190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9000">
                <a:srgbClr val="41429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350" dirty="0">
              <a:solidFill>
                <a:srgbClr val="1E5E9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D1AD55-DE6F-7A48-87C1-BCB637DDFBBA}"/>
              </a:ext>
            </a:extLst>
          </p:cNvPr>
          <p:cNvSpPr txBox="1"/>
          <p:nvPr userDrawn="1"/>
        </p:nvSpPr>
        <p:spPr>
          <a:xfrm>
            <a:off x="6602156" y="4837176"/>
            <a:ext cx="2578415" cy="93680"/>
          </a:xfrm>
          <a:prstGeom prst="rect">
            <a:avLst/>
          </a:prstGeom>
        </p:spPr>
        <p:txBody>
          <a:bodyPr vert="horz" wrap="square" lIns="0" tIns="0" rIns="68571" bIns="0" rtlCol="0">
            <a:spAutoFit/>
          </a:bodyPr>
          <a:lstStyle/>
          <a:p>
            <a:pPr marL="5775" marR="182207" lvl="0" indent="0" algn="r" defTabSz="415814" rtl="0" eaLnBrk="1" fontAlgn="auto" latinLnBrk="0" hangingPunct="1">
              <a:lnSpc>
                <a:spcPct val="110000"/>
              </a:lnSpc>
              <a:spcBef>
                <a:spcPts val="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600" spc="-13" dirty="0">
                <a:solidFill>
                  <a:schemeClr val="bg1"/>
                </a:solidFill>
                <a:latin typeface="Exo" panose="02000503000000000000" pitchFamily="2" charset="77"/>
              </a:rPr>
              <a:t> McLean &amp; Company    </a:t>
            </a:r>
            <a:r>
              <a:rPr lang="en-CA" sz="600" spc="4" dirty="0">
                <a:solidFill>
                  <a:schemeClr val="bg1"/>
                </a:solidFill>
                <a:latin typeface="Exo" panose="02000503000000000000" pitchFamily="2" charset="77"/>
              </a:rPr>
              <a:t>|   </a:t>
            </a:r>
            <a:fld id="{81D60167-4931-47E6-BA6A-407CBD079E47}" type="slidenum">
              <a:rPr lang="en-CA" sz="600" spc="4" smtClean="0">
                <a:solidFill>
                  <a:schemeClr val="bg1"/>
                </a:solidFill>
                <a:latin typeface="Exo" panose="02000503000000000000" pitchFamily="2" charset="77"/>
                <a:cs typeface="Arial" panose="020B0604020202020204" pitchFamily="34" charset="0"/>
              </a:rPr>
              <a:pPr marL="5775" marR="182207" lvl="0" indent="0" algn="r" defTabSz="415814" rtl="0" eaLnBrk="1" fontAlgn="auto" latinLnBrk="0" hangingPunct="1">
                <a:lnSpc>
                  <a:spcPct val="110000"/>
                </a:lnSpc>
                <a:spcBef>
                  <a:spcPts val="4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sz="600" spc="4" dirty="0">
              <a:solidFill>
                <a:schemeClr val="bg1"/>
              </a:solidFill>
              <a:latin typeface="Exo" panose="02000503000000000000" pitchFamily="2" charset="77"/>
              <a:cs typeface="Arial" panose="020B0604020202020204" pitchFamily="34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FD6AF3F-29A8-F447-8934-E71531FB20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5428" y="469106"/>
            <a:ext cx="4089265" cy="277461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>
                <a:solidFill>
                  <a:srgbClr val="414299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CFE177F-E9C4-F644-B4A8-DFD3CD0868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7809" y="772940"/>
            <a:ext cx="5164306" cy="442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000" b="1" i="0">
                <a:solidFill>
                  <a:srgbClr val="777777"/>
                </a:solidFill>
                <a:latin typeface="Montserrat Semi" pitchFamily="2" charset="77"/>
              </a:defRPr>
            </a:lvl1pPr>
          </a:lstStyle>
          <a:p>
            <a:pPr lvl="0"/>
            <a:r>
              <a:rPr lang="en-US"/>
              <a:t>Click to Edit Master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8F5926-D6A5-174F-93E2-370E1B8F55B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97618" y="1522880"/>
            <a:ext cx="5084497" cy="285266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64EE62B-49C9-5E42-9334-CB538E5C57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01649" y="496739"/>
            <a:ext cx="2717354" cy="4047966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>
              <a:lnSpc>
                <a:spcPct val="110000"/>
              </a:lnSpc>
              <a:buNone/>
              <a:defRPr sz="900" b="0" i="0">
                <a:solidFill>
                  <a:schemeClr val="bg1"/>
                </a:solidFill>
                <a:latin typeface="Roboto Condensed Light" panose="02000000000000000000" pitchFamily="2" charset="0"/>
                <a:cs typeface="Arial Narrow" panose="020B0604020202020204" pitchFamily="34" charset="0"/>
              </a:defRPr>
            </a:lvl1pPr>
            <a:lvl2pPr marL="342854" indent="0">
              <a:lnSpc>
                <a:spcPts val="1275"/>
              </a:lnSpc>
              <a:buNone/>
              <a:defRPr sz="105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09" indent="0">
              <a:lnSpc>
                <a:spcPts val="1275"/>
              </a:lnSpc>
              <a:buNone/>
              <a:defRPr sz="105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563" indent="0">
              <a:lnSpc>
                <a:spcPts val="1275"/>
              </a:lnSpc>
              <a:buNone/>
              <a:defRPr sz="105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417" indent="0">
              <a:lnSpc>
                <a:spcPts val="1275"/>
              </a:lnSpc>
              <a:buNone/>
              <a:defRPr sz="105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18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eneric-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DF1013D-24FA-B04E-AE09-DB6F117600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5708" y="1232673"/>
            <a:ext cx="3086754" cy="5024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500" b="0" i="0" spc="0">
                <a:solidFill>
                  <a:srgbClr val="414299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 marL="342854" indent="0">
              <a:lnSpc>
                <a:spcPts val="1800"/>
              </a:lnSpc>
              <a:buNone/>
              <a:defRPr sz="15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09" indent="0">
              <a:lnSpc>
                <a:spcPts val="1800"/>
              </a:lnSpc>
              <a:buNone/>
              <a:defRPr sz="15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563" indent="0">
              <a:lnSpc>
                <a:spcPts val="1800"/>
              </a:lnSpc>
              <a:buNone/>
              <a:defRPr sz="15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417" indent="0">
              <a:lnSpc>
                <a:spcPts val="1800"/>
              </a:lnSpc>
              <a:buNone/>
              <a:defRPr sz="15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81DA12-3A02-104C-8DA9-67C6D34506B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78571" y="2032750"/>
            <a:ext cx="4266644" cy="2249513"/>
          </a:xfrm>
          <a:prstGeom prst="rect">
            <a:avLst/>
          </a:prstGeom>
        </p:spPr>
        <p:txBody>
          <a:bodyPr lIns="0" tIns="0" rIns="0" bIns="0" numCol="1" spcCol="292608"/>
          <a:lstStyle>
            <a:lvl1pPr marL="134523" indent="-134523">
              <a:lnSpc>
                <a:spcPct val="110000"/>
              </a:lnSpc>
              <a:tabLst/>
              <a:defRPr sz="105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471425" indent="-128570">
              <a:lnSpc>
                <a:spcPct val="110000"/>
              </a:lnSpc>
              <a:tabLst/>
              <a:defRPr sz="105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2pPr>
            <a:lvl3pPr marL="816660" indent="-130951">
              <a:lnSpc>
                <a:spcPct val="110000"/>
              </a:lnSpc>
              <a:tabLst/>
              <a:defRPr sz="105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3pPr>
            <a:lvl4pPr marL="1161895" indent="-133332">
              <a:lnSpc>
                <a:spcPct val="110000"/>
              </a:lnSpc>
              <a:tabLst/>
              <a:defRPr sz="105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4pPr>
            <a:lvl5pPr marL="1499987" indent="-128570">
              <a:lnSpc>
                <a:spcPct val="110000"/>
              </a:lnSpc>
              <a:tabLst/>
              <a:defRPr sz="105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40A85C9-8973-064C-85E6-6AE4632BFF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5428" y="469106"/>
            <a:ext cx="4089265" cy="277461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>
                <a:solidFill>
                  <a:srgbClr val="414299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F00660E-103C-3040-ADCE-4B6B53215C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7809" y="772940"/>
            <a:ext cx="5164306" cy="442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000" b="1" i="0">
                <a:solidFill>
                  <a:srgbClr val="777777"/>
                </a:solidFill>
                <a:latin typeface="Montserrat Semi" pitchFamily="2" charset="77"/>
              </a:defRPr>
            </a:lvl1pPr>
          </a:lstStyle>
          <a:p>
            <a:pPr lvl="0"/>
            <a:r>
              <a:rPr lang="en-US"/>
              <a:t>Click to Edit Master Styles</a:t>
            </a:r>
          </a:p>
        </p:txBody>
      </p:sp>
    </p:spTree>
    <p:extLst>
      <p:ext uri="{BB962C8B-B14F-4D97-AF65-F5344CB8AC3E}">
        <p14:creationId xmlns:p14="http://schemas.microsoft.com/office/powerpoint/2010/main" val="2150890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BF16E7-2571-4816-A606-EE09CA9A6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BAEB-6435-4A37-AB50-A3994E3CE1F8}" type="datetimeFigureOut">
              <a:rPr lang="en-CA" smtClean="0"/>
              <a:t>2022-12-14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DA8FE2-504A-4C6A-97BF-8C5B7CA1C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920AE-299F-4A87-8BF8-375BCA4F5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F8D77-3781-4037-BF83-E77AE81B456F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34B0B6-3FD4-4D0E-94FE-859FD431BAED}"/>
              </a:ext>
            </a:extLst>
          </p:cNvPr>
          <p:cNvSpPr txBox="1"/>
          <p:nvPr userDrawn="1"/>
        </p:nvSpPr>
        <p:spPr>
          <a:xfrm>
            <a:off x="7368540" y="4831080"/>
            <a:ext cx="1554480" cy="137160"/>
          </a:xfrm>
          <a:prstGeom prst="rect">
            <a:avLst/>
          </a:prstGeom>
        </p:spPr>
        <p:txBody>
          <a:bodyPr wrap="square" lIns="0" tIns="0" rIns="0" bIns="0" numCol="1" spcCol="360000" rtlCol="0">
            <a:noAutofit/>
          </a:bodyPr>
          <a:lstStyle/>
          <a:p>
            <a:pPr marL="0" marR="0" lvl="0" indent="0" algn="r" defTabSz="41581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600" b="0" i="0" dirty="0">
                <a:latin typeface="Exo" panose="02000503000000000000" pitchFamily="2" charset="77"/>
              </a:rPr>
              <a:t>McLean &amp; Company   |   </a:t>
            </a:r>
            <a:fld id="{81D60167-4931-47E6-BA6A-407CBD079E47}" type="slidenum">
              <a:rPr sz="600" b="0" i="0" smtClean="0">
                <a:latin typeface="Exo" panose="02000503000000000000" pitchFamily="2" charset="77"/>
                <a:cs typeface="Arial" panose="020B0604020202020204" pitchFamily="34" charset="0"/>
              </a:rPr>
              <a:pPr marL="0" marR="0" lvl="0" indent="0" algn="r" defTabSz="415814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sz="600" b="0" i="0" dirty="0">
              <a:latin typeface="Exo" panose="02000503000000000000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1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8522"/>
            <a:ext cx="8229600" cy="48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17146"/>
            <a:ext cx="2133600" cy="187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17146"/>
            <a:ext cx="2895600" cy="187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17146"/>
            <a:ext cx="2133600" cy="187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157BAA2-9957-9B4B-9ED3-4CE35C755129}"/>
              </a:ext>
            </a:extLst>
          </p:cNvPr>
          <p:cNvSpPr txBox="1"/>
          <p:nvPr userDrawn="1"/>
        </p:nvSpPr>
        <p:spPr>
          <a:xfrm>
            <a:off x="7367580" y="4831080"/>
            <a:ext cx="1554278" cy="137160"/>
          </a:xfrm>
          <a:prstGeom prst="rect">
            <a:avLst/>
          </a:prstGeom>
        </p:spPr>
        <p:txBody>
          <a:bodyPr wrap="square" lIns="0" tIns="0" rIns="0" bIns="0" numCol="1" spcCol="360000" rtlCol="0">
            <a:noAutofit/>
          </a:bodyPr>
          <a:lstStyle/>
          <a:p>
            <a:pPr marL="0" marR="0" lvl="0" indent="0" algn="r" defTabSz="41581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600" b="0" i="0" dirty="0">
                <a:latin typeface="Exo" panose="02000503000000000000" pitchFamily="2" charset="77"/>
              </a:rPr>
              <a:t>McLean &amp; Company   |   </a:t>
            </a:r>
            <a:fld id="{81D60167-4931-47E6-BA6A-407CBD079E47}" type="slidenum">
              <a:rPr sz="600" b="0" i="0" smtClean="0">
                <a:latin typeface="Exo" panose="02000503000000000000" pitchFamily="2" charset="77"/>
                <a:cs typeface="Arial" panose="020B0604020202020204" pitchFamily="34" charset="0"/>
              </a:rPr>
              <a:pPr marL="0" marR="0" lvl="0" indent="0" algn="r" defTabSz="415814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sz="600" b="0" i="0" dirty="0">
              <a:latin typeface="Exo" panose="02000503000000000000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71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  <p:sldLayoutId id="2147493480" r:id="rId12"/>
    <p:sldLayoutId id="2147493482" r:id="rId13"/>
    <p:sldLayoutId id="2147493483" r:id="rId14"/>
    <p:sldLayoutId id="2147493484" r:id="rId15"/>
    <p:sldLayoutId id="2147493485" r:id="rId16"/>
    <p:sldLayoutId id="2147493486" r:id="rId17"/>
    <p:sldLayoutId id="2147493487" r:id="rId18"/>
    <p:sldLayoutId id="2147493488" r:id="rId19"/>
    <p:sldLayoutId id="2147493489" r:id="rId20"/>
  </p:sldLayoutIdLst>
  <p:hf hdr="0" ftr="0" dt="0"/>
  <p:txStyles>
    <p:titleStyle>
      <a:lvl1pPr algn="l" defTabSz="685709" rtl="0" eaLnBrk="1" latinLnBrk="0" hangingPunct="1">
        <a:lnSpc>
          <a:spcPts val="3000"/>
        </a:lnSpc>
        <a:spcBef>
          <a:spcPct val="0"/>
        </a:spcBef>
        <a:buNone/>
        <a:defRPr sz="3000" b="1" i="0" kern="1200">
          <a:solidFill>
            <a:srgbClr val="717171"/>
          </a:solidFill>
          <a:latin typeface="Montserrat Semi" pitchFamily="2" charset="77"/>
          <a:ea typeface="+mj-ea"/>
          <a:cs typeface="Arial" panose="020B0604020202020204" pitchFamily="34" charset="0"/>
        </a:defRPr>
      </a:lvl1pPr>
    </p:titleStyle>
    <p:bodyStyle>
      <a:lvl1pPr marL="171427" indent="-171427" algn="l" defTabSz="6857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81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36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90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44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99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53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07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61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4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9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63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17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71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26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80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34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95">
          <p15:clr>
            <a:srgbClr val="F26B43"/>
          </p15:clr>
        </p15:guide>
        <p15:guide id="2" pos="5091">
          <p15:clr>
            <a:srgbClr val="F26B43"/>
          </p15:clr>
        </p15:guide>
        <p15:guide id="3" pos="5213">
          <p15:clr>
            <a:srgbClr val="F26B43"/>
          </p15:clr>
        </p15:guide>
        <p15:guide id="4" pos="5907">
          <p15:clr>
            <a:srgbClr val="F26B43"/>
          </p15:clr>
        </p15:guide>
        <p15:guide id="5" pos="4274">
          <p15:clr>
            <a:srgbClr val="F26B43"/>
          </p15:clr>
        </p15:guide>
        <p15:guide id="6" pos="3579">
          <p15:clr>
            <a:srgbClr val="F26B43"/>
          </p15:clr>
        </p15:guide>
        <p15:guide id="7" pos="3458">
          <p15:clr>
            <a:srgbClr val="F26B43"/>
          </p15:clr>
        </p15:guide>
        <p15:guide id="8" pos="2762">
          <p15:clr>
            <a:srgbClr val="F26B43"/>
          </p15:clr>
        </p15:guide>
        <p15:guide id="9" pos="6029">
          <p15:clr>
            <a:srgbClr val="F26B43"/>
          </p15:clr>
        </p15:guide>
        <p15:guide id="10" pos="6725">
          <p15:clr>
            <a:srgbClr val="F26B43"/>
          </p15:clr>
        </p15:guide>
        <p15:guide id="11" pos="6845">
          <p15:clr>
            <a:srgbClr val="F26B43"/>
          </p15:clr>
        </p15:guide>
        <p15:guide id="12" pos="7541">
          <p15:clr>
            <a:srgbClr val="F26B43"/>
          </p15:clr>
        </p15:guide>
        <p15:guide id="13" pos="7662">
          <p15:clr>
            <a:srgbClr val="F26B43"/>
          </p15:clr>
        </p15:guide>
        <p15:guide id="14" pos="8357">
          <p15:clr>
            <a:srgbClr val="F26B43"/>
          </p15:clr>
        </p15:guide>
        <p15:guide id="15" pos="8478">
          <p15:clr>
            <a:srgbClr val="F26B43"/>
          </p15:clr>
        </p15:guide>
        <p15:guide id="16" pos="9175">
          <p15:clr>
            <a:srgbClr val="F26B43"/>
          </p15:clr>
        </p15:guide>
        <p15:guide id="17" pos="9295">
          <p15:clr>
            <a:srgbClr val="F26B43"/>
          </p15:clr>
        </p15:guide>
        <p15:guide id="18" pos="9991">
          <p15:clr>
            <a:srgbClr val="F26B43"/>
          </p15:clr>
        </p15:guide>
        <p15:guide id="19" pos="2642">
          <p15:clr>
            <a:srgbClr val="F26B43"/>
          </p15:clr>
        </p15:guide>
        <p15:guide id="20" pos="1946">
          <p15:clr>
            <a:srgbClr val="F26B43"/>
          </p15:clr>
        </p15:guide>
        <p15:guide id="21" pos="1824">
          <p15:clr>
            <a:srgbClr val="F26B43"/>
          </p15:clr>
        </p15:guide>
        <p15:guide id="22" pos="1159">
          <p15:clr>
            <a:srgbClr val="F26B43"/>
          </p15:clr>
        </p15:guide>
        <p15:guide id="23" pos="1008">
          <p15:clr>
            <a:srgbClr val="F26B43"/>
          </p15:clr>
        </p15:guide>
        <p15:guide id="24" pos="312">
          <p15:clr>
            <a:srgbClr val="F26B43"/>
          </p15:clr>
        </p15:guide>
        <p15:guide id="25" orient="horz" pos="5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1" y="2114844"/>
            <a:ext cx="7377689" cy="483536"/>
          </a:xfrm>
        </p:spPr>
        <p:txBody>
          <a:bodyPr>
            <a:normAutofit fontScale="90000"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Roboto Condensed" panose="020B0604020202020204" pitchFamily="2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Roboto Condensed" panose="020B0604020202020204" pitchFamily="2" charset="0"/>
                <a:cs typeface="Times New Roman" panose="02020603050405020304" pitchFamily="18" charset="0"/>
              </a:rPr>
              <a:t>How to Be an Ally 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Roboto Condensed" panose="020B0604020202020204" pitchFamily="2" charset="0"/>
                <a:cs typeface="Times New Roman" panose="02020603050405020304" pitchFamily="18" charset="0"/>
              </a:rPr>
              <a:t>Part 1</a:t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Roboto Condensed" panose="020B0604020202020204" pitchFamily="2" charset="0"/>
                <a:cs typeface="Times New Roman" panose="02020603050405020304" pitchFamily="18" charset="0"/>
              </a:rPr>
            </a:b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" panose="020B0604020202020204" pitchFamily="2" charset="0"/>
                <a:cs typeface="Times New Roman" panose="02020603050405020304" pitchFamily="18" charset="0"/>
              </a:rPr>
              <a:t>Equip employees with the knowledge </a:t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" panose="020B0604020202020204" pitchFamily="2" charset="0"/>
                <a:cs typeface="Times New Roman" panose="02020603050405020304" pitchFamily="18" charset="0"/>
              </a:rPr>
            </a:b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" panose="020B0604020202020204" pitchFamily="2" charset="0"/>
                <a:cs typeface="Times New Roman" panose="02020603050405020304" pitchFamily="18" charset="0"/>
              </a:rPr>
              <a:t>and skills they need to be allies to</a:t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" panose="020B0604020202020204" pitchFamily="2" charset="0"/>
                <a:cs typeface="Times New Roman" panose="02020603050405020304" pitchFamily="18" charset="0"/>
              </a:rPr>
            </a:b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" panose="020B0604020202020204" pitchFamily="2" charset="0"/>
                <a:cs typeface="Times New Roman" panose="02020603050405020304" pitchFamily="18" charset="0"/>
              </a:rPr>
              <a:t>colleagues.</a:t>
            </a:r>
            <a:b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" panose="020B0604020202020204" pitchFamily="2" charset="0"/>
                <a:cs typeface="Times New Roman" panose="02020603050405020304" pitchFamily="18" charset="0"/>
              </a:rPr>
            </a:br>
            <a:endParaRPr lang="en-US" sz="2200" b="1" dirty="0">
              <a:solidFill>
                <a:schemeClr val="tx1"/>
              </a:solidFill>
              <a:latin typeface="Times New Roman" panose="02020603050405020304" pitchFamily="18" charset="0"/>
              <a:ea typeface="Roboto Condensed" panose="020B0604020202020204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76857" y="2944639"/>
            <a:ext cx="7377689" cy="381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58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592C4F-685B-EAEF-73F7-DC5E5543F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11" y="806825"/>
            <a:ext cx="6962853" cy="396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76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C8D147-10A8-B75A-702A-AB1B835CA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39" y="857101"/>
            <a:ext cx="7292789" cy="396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38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20B586-D691-7288-3014-401C48003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571" y="857101"/>
            <a:ext cx="7510182" cy="39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88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CA321B-310A-C6EB-8577-A056F52C2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63" y="806825"/>
            <a:ext cx="7176996" cy="396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50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074CE4-3DFD-F4FA-C35D-41DC3E907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81" y="806824"/>
            <a:ext cx="7562400" cy="39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99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3BEB6-2967-7EA8-E24A-B71A267EB7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Thank you!!!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604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ACCA87-AD25-46E2-8356-7DAD535066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27368" y="1725614"/>
            <a:ext cx="4089265" cy="277425"/>
          </a:xfrm>
        </p:spPr>
        <p:txBody>
          <a:bodyPr/>
          <a:lstStyle/>
          <a:p>
            <a:pPr algn="ctr"/>
            <a:r>
              <a:rPr lang="en-US" dirty="0"/>
              <a:t>HOW TO BE AN ALLY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A7B49C-585E-4268-BD45-07759F62A4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46371" y="2129408"/>
            <a:ext cx="5164306" cy="442343"/>
          </a:xfrm>
        </p:spPr>
        <p:txBody>
          <a:bodyPr/>
          <a:lstStyle/>
          <a:p>
            <a:pPr algn="ctr"/>
            <a:r>
              <a:rPr lang="en-US" b="0" dirty="0"/>
              <a:t>Allyship accountabilities and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1610818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371AD7-9D92-CE02-F65A-0521E0241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64" y="792806"/>
            <a:ext cx="7456395" cy="403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9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AC8F56-187F-5E63-19D3-B33E80A55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6823"/>
            <a:ext cx="9083615" cy="394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13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9A8899-E9B0-AD98-6112-BECA6C773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547" y="797999"/>
            <a:ext cx="7375712" cy="400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31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76" y="548877"/>
            <a:ext cx="8464924" cy="114344"/>
          </a:xfrm>
        </p:spPr>
        <p:txBody>
          <a:bodyPr>
            <a:noAutofit/>
          </a:bodyPr>
          <a:lstStyle/>
          <a:p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BE AN ALLY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41" y="853888"/>
            <a:ext cx="8303559" cy="3740735"/>
          </a:xfrm>
        </p:spPr>
        <p:txBody>
          <a:bodyPr/>
          <a:lstStyle/>
          <a:p>
            <a:pPr marL="0" marR="0" lvl="0" indent="0" algn="l" defTabSz="554492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Agenda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F13C9D2-FD3C-E2AB-FFB1-23345ADFE8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704969"/>
              </p:ext>
            </p:extLst>
          </p:nvPr>
        </p:nvGraphicFramePr>
        <p:xfrm>
          <a:off x="261329" y="1585060"/>
          <a:ext cx="7478381" cy="27364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40243">
                  <a:extLst>
                    <a:ext uri="{9D8B030D-6E8A-4147-A177-3AD203B41FA5}">
                      <a16:colId xmlns:a16="http://schemas.microsoft.com/office/drawing/2014/main" val="353376818"/>
                    </a:ext>
                  </a:extLst>
                </a:gridCol>
                <a:gridCol w="5538138">
                  <a:extLst>
                    <a:ext uri="{9D8B030D-6E8A-4147-A177-3AD203B41FA5}">
                      <a16:colId xmlns:a16="http://schemas.microsoft.com/office/drawing/2014/main" val="593259969"/>
                    </a:ext>
                  </a:extLst>
                </a:gridCol>
              </a:tblGrid>
              <a:tr h="407381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986931"/>
                  </a:ext>
                </a:extLst>
              </a:tr>
              <a:tr h="1018452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1:00pm-1:10pm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Learning Objective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Ground Rules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268635"/>
                  </a:ext>
                </a:extLst>
              </a:tr>
              <a:tr h="63588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1:10pm-1:50pm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Module 1: What does it mean to be an ally?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193711"/>
                  </a:ext>
                </a:extLst>
              </a:tr>
              <a:tr h="674703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1:50pm- 2:00pm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Wrap-up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866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773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C39313-1365-1636-1F4C-BD33C3D99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800100"/>
            <a:ext cx="6992471" cy="399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2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3E3CE1-7EE9-A8FE-E088-0AE2605DE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612" y="786654"/>
            <a:ext cx="7172305" cy="400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75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86412E-D58C-B374-67E6-7741AAEC5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47" y="793376"/>
            <a:ext cx="7483288" cy="402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02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174A69-A7D0-69F8-0FCC-70F43ECBA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65" y="797999"/>
            <a:ext cx="7738782" cy="400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41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93CC9B-CC12-D890-A4CF-6C2040EFA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41" y="806824"/>
            <a:ext cx="7637930" cy="399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04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65EA3B-5D1F-BE76-B527-E7E1103B5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86653"/>
            <a:ext cx="7718612" cy="402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76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FC93D3-790E-D525-A29E-D97C3AAF1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99" y="820049"/>
            <a:ext cx="7198001" cy="39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11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F43C4-5206-7144-F142-5A3F8C5B5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" y="302560"/>
            <a:ext cx="8606118" cy="4292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BE AN ALLY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endParaRPr lang="en-US" b="1" dirty="0">
              <a:solidFill>
                <a:srgbClr val="7777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endParaRPr lang="en-US" b="1" dirty="0">
              <a:solidFill>
                <a:srgbClr val="777777"/>
              </a:solidFill>
              <a:latin typeface="Montserrat Semi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 Light" panose="02000000000000000000" pitchFamily="2" charset="0"/>
                <a:cs typeface="Times New Roman" panose="02020603050405020304" pitchFamily="18" charset="0"/>
              </a:rPr>
              <a:t>                                          1.     Define allyship and core concepts related to being an ally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035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38195-D830-8B36-F599-F1A270972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153" y="1277471"/>
            <a:ext cx="6952129" cy="871607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Ground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Rules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Montserrat Semi" pitchFamily="2" charset="77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4183F4-698E-1754-E1DA-D0D3B595BE37}"/>
              </a:ext>
            </a:extLst>
          </p:cNvPr>
          <p:cNvSpPr txBox="1"/>
          <p:nvPr/>
        </p:nvSpPr>
        <p:spPr>
          <a:xfrm>
            <a:off x="147918" y="23152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BE AN ALLY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E53837-490B-61B4-2FCA-6F570BBD3819}"/>
              </a:ext>
            </a:extLst>
          </p:cNvPr>
          <p:cNvSpPr txBox="1"/>
          <p:nvPr/>
        </p:nvSpPr>
        <p:spPr>
          <a:xfrm>
            <a:off x="3825689" y="1277471"/>
            <a:ext cx="4572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Respect each other and avoid judgment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rPr>
              <a:t>Share only what you are comfortable with and maintain confidentiality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 Condensed Ligh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rPr>
              <a:t>Everyone’s experience is valid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 Condensed Ligh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rPr>
              <a:t>Allow people to finish their thoughts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 Condensed Ligh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rPr>
              <a:t>Use “I” statements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167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9159BC-1920-896D-EDAE-F9BAEB52F783}"/>
              </a:ext>
            </a:extLst>
          </p:cNvPr>
          <p:cNvSpPr txBox="1"/>
          <p:nvPr/>
        </p:nvSpPr>
        <p:spPr>
          <a:xfrm>
            <a:off x="1734671" y="1492854"/>
            <a:ext cx="4572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142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HOW TO BE AN ALLY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6637ED-F8C3-AE1B-FFC0-41C46F9CBFFF}"/>
              </a:ext>
            </a:extLst>
          </p:cNvPr>
          <p:cNvSpPr txBox="1"/>
          <p:nvPr/>
        </p:nvSpPr>
        <p:spPr>
          <a:xfrm>
            <a:off x="2057400" y="1971586"/>
            <a:ext cx="4800600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What does it mean to be an ally?</a:t>
            </a:r>
          </a:p>
        </p:txBody>
      </p:sp>
    </p:spTree>
    <p:extLst>
      <p:ext uri="{BB962C8B-B14F-4D97-AF65-F5344CB8AC3E}">
        <p14:creationId xmlns:p14="http://schemas.microsoft.com/office/powerpoint/2010/main" val="848348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B30CA6-47C3-1D80-3D06-8F4C23EC646A}"/>
              </a:ext>
            </a:extLst>
          </p:cNvPr>
          <p:cNvSpPr txBox="1"/>
          <p:nvPr/>
        </p:nvSpPr>
        <p:spPr>
          <a:xfrm>
            <a:off x="430306" y="236714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31A3E6-7A55-E28D-56F0-754AF152B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842" y="1259215"/>
            <a:ext cx="1620370" cy="2987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1A8285-789F-1B1D-6E7F-C80EAD2E5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306" y="1429099"/>
            <a:ext cx="4155141" cy="8554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BC347D-19BA-601A-CF81-DFCD32597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08123"/>
            <a:ext cx="9144000" cy="1527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A0D343-61CA-F73E-5083-F9A5FB093FCA}"/>
              </a:ext>
            </a:extLst>
          </p:cNvPr>
          <p:cNvSpPr txBox="1"/>
          <p:nvPr/>
        </p:nvSpPr>
        <p:spPr>
          <a:xfrm>
            <a:off x="2857501" y="2194823"/>
            <a:ext cx="5076264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Think of a time when someone stood up for you or when you witnessed someone standing up for another person.</a:t>
            </a:r>
          </a:p>
          <a:p>
            <a:endParaRPr lang="en-US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How did that make you feel? 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How did it have an impact on your life?</a:t>
            </a:r>
          </a:p>
          <a:p>
            <a:endParaRPr lang="en-US" sz="1600" dirty="0"/>
          </a:p>
          <a:p>
            <a:r>
              <a:rPr lang="en-US" sz="1600" dirty="0"/>
              <a:t>What does allyship mean to you?</a:t>
            </a:r>
          </a:p>
          <a:p>
            <a:r>
              <a:rPr lang="en-US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086872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6510B6-345B-0228-32F7-BB2C74FF2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" y="838200"/>
            <a:ext cx="7056120" cy="396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85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EBE64C-63DC-1E14-4621-AAE7B141B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" y="920115"/>
            <a:ext cx="6736080" cy="361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79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947583-6261-E20B-C136-53987CC93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46" y="857101"/>
            <a:ext cx="7169574" cy="38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34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lide-Generic">
  <a:themeElements>
    <a:clrScheme name="Custom 7">
      <a:dk1>
        <a:srgbClr val="333333"/>
      </a:dk1>
      <a:lt1>
        <a:srgbClr val="FFFFFF"/>
      </a:lt1>
      <a:dk2>
        <a:srgbClr val="222222"/>
      </a:dk2>
      <a:lt2>
        <a:srgbClr val="EEEEEE"/>
      </a:lt2>
      <a:accent1>
        <a:srgbClr val="2576B7"/>
      </a:accent1>
      <a:accent2>
        <a:srgbClr val="5DC295"/>
      </a:accent2>
      <a:accent3>
        <a:srgbClr val="2B9E36"/>
      </a:accent3>
      <a:accent4>
        <a:srgbClr val="A868AB"/>
      </a:accent4>
      <a:accent5>
        <a:srgbClr val="29475F"/>
      </a:accent5>
      <a:accent6>
        <a:srgbClr val="34C5D0"/>
      </a:accent6>
      <a:hlink>
        <a:srgbClr val="1B5889"/>
      </a:hlink>
      <a:folHlink>
        <a:srgbClr val="563158"/>
      </a:folHlink>
    </a:clrScheme>
    <a:fontScheme name="McLean fonts">
      <a:majorFont>
        <a:latin typeface="Montserrat SemiBold"/>
        <a:ea typeface=""/>
        <a:cs typeface=""/>
      </a:majorFont>
      <a:minorFont>
        <a:latin typeface="Roboto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none" rtlCol="0">
        <a:spAutoFit/>
      </a:bodyPr>
      <a:lstStyle>
        <a:defPPr algn="l">
          <a:defRPr sz="1400"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96B29C3B29141B67A7C80BDAB0281" ma:contentTypeVersion="12" ma:contentTypeDescription="Create a new document." ma:contentTypeScope="" ma:versionID="c3b028d26d04706801929d279444ee85">
  <xsd:schema xmlns:xsd="http://www.w3.org/2001/XMLSchema" xmlns:xs="http://www.w3.org/2001/XMLSchema" xmlns:p="http://schemas.microsoft.com/office/2006/metadata/properties" xmlns:ns2="f44c3299-90a8-4276-b5e0-a653ccbb8338" xmlns:ns3="73351c03-2bdc-4964-84f7-7b1614297a30" targetNamespace="http://schemas.microsoft.com/office/2006/metadata/properties" ma:root="true" ma:fieldsID="0414b9467759cdbace65413e60a569a8" ns2:_="" ns3:_="">
    <xsd:import namespace="f44c3299-90a8-4276-b5e0-a653ccbb8338"/>
    <xsd:import namespace="73351c03-2bdc-4964-84f7-7b1614297a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4c3299-90a8-4276-b5e0-a653ccbb83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51c03-2bdc-4964-84f7-7b1614297a3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E2A059-3D90-4EF3-9B98-17B9121280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4c3299-90a8-4276-b5e0-a653ccbb8338"/>
    <ds:schemaRef ds:uri="73351c03-2bdc-4964-84f7-7b1614297a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2241</TotalTime>
  <Words>266</Words>
  <Application>Microsoft Office PowerPoint</Application>
  <PresentationFormat>On-screen Show (16:9)</PresentationFormat>
  <Paragraphs>48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Exo</vt:lpstr>
      <vt:lpstr>Montserrat</vt:lpstr>
      <vt:lpstr>Montserrat Semi</vt:lpstr>
      <vt:lpstr>Montserrat SemiBold</vt:lpstr>
      <vt:lpstr>Roboto Condensed Light</vt:lpstr>
      <vt:lpstr>Times New Roman</vt:lpstr>
      <vt:lpstr>Wingdings</vt:lpstr>
      <vt:lpstr>Office Theme</vt:lpstr>
      <vt:lpstr>Slide-Generic</vt:lpstr>
      <vt:lpstr> How to Be an Ally Part 1 Equip employees with the knowledge  and skills they need to be allies to colleagues. </vt:lpstr>
      <vt:lpstr> HOW TO BE AN ALLY  </vt:lpstr>
      <vt:lpstr>PowerPoint Presentation</vt:lpstr>
      <vt:lpstr>Ground  Rules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Thank you!!!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Amos, Jemimah</cp:lastModifiedBy>
  <cp:revision>58</cp:revision>
  <cp:lastPrinted>2015-07-21T16:14:49Z</cp:lastPrinted>
  <dcterms:created xsi:type="dcterms:W3CDTF">2010-04-12T23:12:02Z</dcterms:created>
  <dcterms:modified xsi:type="dcterms:W3CDTF">2022-12-15T13:54:21Z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0x01010056096B29C3B29141B67A7C80BDAB0281</vt:lpwstr>
  </property>
  <property fmtid="{D5CDD505-2E9C-101B-9397-08002B2CF9AE}" pid="3" name="Order">
    <vt:r8>2300</vt:r8>
  </property>
  <property fmtid="{D5CDD505-2E9C-101B-9397-08002B2CF9AE}" pid="4" name="xd_ProgID">
    <vt:lpwstr/>
  </property>
  <property fmtid="{D5CDD505-2E9C-101B-9397-08002B2CF9AE}" pid="5" name="TemplateUrl">
    <vt:lpwstr/>
  </property>
</Properties>
</file>